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theme/themeOverride55.xml" ContentType="application/vnd.openxmlformats-officedocument.themeOverride+xml"/>
  <Override PartName="/ppt/theme/themeOverride56.xml" ContentType="application/vnd.openxmlformats-officedocument.themeOverride+xml"/>
  <Override PartName="/ppt/theme/themeOverride57.xml" ContentType="application/vnd.openxmlformats-officedocument.themeOverride+xml"/>
  <Override PartName="/ppt/theme/themeOverride58.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71"/>
  </p:handoutMasterIdLst>
  <p:sldIdLst>
    <p:sldId id="8665" r:id="rId4"/>
    <p:sldId id="8666" r:id="rId6"/>
    <p:sldId id="8667" r:id="rId7"/>
    <p:sldId id="8668" r:id="rId8"/>
    <p:sldId id="8669" r:id="rId9"/>
    <p:sldId id="8671" r:id="rId10"/>
    <p:sldId id="8672" r:id="rId11"/>
    <p:sldId id="8673" r:id="rId12"/>
    <p:sldId id="8674" r:id="rId13"/>
    <p:sldId id="8680" r:id="rId14"/>
    <p:sldId id="8719" r:id="rId15"/>
    <p:sldId id="8683" r:id="rId16"/>
    <p:sldId id="8921" r:id="rId17"/>
    <p:sldId id="8922" r:id="rId18"/>
    <p:sldId id="8923" r:id="rId19"/>
    <p:sldId id="8681" r:id="rId20"/>
    <p:sldId id="8924" r:id="rId21"/>
    <p:sldId id="8925" r:id="rId22"/>
    <p:sldId id="8926" r:id="rId23"/>
    <p:sldId id="8682" r:id="rId24"/>
    <p:sldId id="8684" r:id="rId25"/>
    <p:sldId id="8685" r:id="rId26"/>
    <p:sldId id="8686" r:id="rId27"/>
    <p:sldId id="8928" r:id="rId28"/>
    <p:sldId id="8929" r:id="rId29"/>
    <p:sldId id="8930" r:id="rId30"/>
    <p:sldId id="8931" r:id="rId31"/>
    <p:sldId id="8932" r:id="rId32"/>
    <p:sldId id="8933" r:id="rId33"/>
    <p:sldId id="8934" r:id="rId34"/>
    <p:sldId id="8938" r:id="rId35"/>
    <p:sldId id="8939" r:id="rId36"/>
    <p:sldId id="8940" r:id="rId37"/>
    <p:sldId id="8700" r:id="rId38"/>
    <p:sldId id="8941" r:id="rId39"/>
    <p:sldId id="8702" r:id="rId40"/>
    <p:sldId id="8694" r:id="rId41"/>
    <p:sldId id="8704" r:id="rId42"/>
    <p:sldId id="8965" r:id="rId43"/>
    <p:sldId id="8967" r:id="rId44"/>
    <p:sldId id="8970" r:id="rId45"/>
    <p:sldId id="8974" r:id="rId46"/>
    <p:sldId id="8977" r:id="rId47"/>
    <p:sldId id="8979" r:id="rId48"/>
    <p:sldId id="8976" r:id="rId49"/>
    <p:sldId id="8981" r:id="rId50"/>
    <p:sldId id="8986" r:id="rId51"/>
    <p:sldId id="8984" r:id="rId52"/>
    <p:sldId id="8985" r:id="rId53"/>
    <p:sldId id="8942" r:id="rId54"/>
    <p:sldId id="8696" r:id="rId55"/>
    <p:sldId id="8707" r:id="rId56"/>
    <p:sldId id="8994" r:id="rId57"/>
    <p:sldId id="8988" r:id="rId58"/>
    <p:sldId id="8996" r:id="rId59"/>
    <p:sldId id="8998" r:id="rId60"/>
    <p:sldId id="9000" r:id="rId61"/>
    <p:sldId id="8992" r:id="rId62"/>
    <p:sldId id="9001" r:id="rId63"/>
    <p:sldId id="9002" r:id="rId64"/>
    <p:sldId id="8900" r:id="rId65"/>
    <p:sldId id="9003" r:id="rId66"/>
    <p:sldId id="9004" r:id="rId67"/>
    <p:sldId id="8716" r:id="rId68"/>
    <p:sldId id="9021" r:id="rId69"/>
    <p:sldId id="8708" r:id="rId70"/>
  </p:sldIdLst>
  <p:sldSz cx="12192000" cy="6858000"/>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85658"/>
    <a:srgbClr val="FF8B5D"/>
    <a:srgbClr val="ED796F"/>
    <a:srgbClr val="409455"/>
    <a:srgbClr val="FACAA2"/>
    <a:srgbClr val="53B9A3"/>
    <a:srgbClr val="ACE2CF"/>
    <a:srgbClr val="FDF1F0"/>
    <a:srgbClr val="FFEDEC"/>
    <a:srgbClr val="C4E6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59"/>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6" Type="http://schemas.openxmlformats.org/officeDocument/2006/relationships/tags" Target="tags/tag1671.xml"/><Relationship Id="rId75" Type="http://schemas.openxmlformats.org/officeDocument/2006/relationships/commentAuthors" Target="commentAuthors.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9.xml"/><Relationship Id="rId10"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image" Target="file:///C:\Users\D69LXP2\Desktop\400px_tools/pic_temp/pic_half_left.png" TargetMode="External"/><Relationship Id="rId3" Type="http://schemas.openxmlformats.org/officeDocument/2006/relationships/image" Target="../media/image15.png"/><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3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image" Target="file:///C:\Users\D69LXP2\Desktop\400px_tools/pic_temp/whole_pic.png" TargetMode="External"/><Relationship Id="rId3" Type="http://schemas.openxmlformats.org/officeDocument/2006/relationships/image" Target="../media/image16.jpeg"/><Relationship Id="rId2" Type="http://schemas.openxmlformats.org/officeDocument/2006/relationships/tags" Target="../tags/tag40.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50.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58.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71.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85.xml"/><Relationship Id="rId10" Type="http://schemas.openxmlformats.org/officeDocument/2006/relationships/tags" Target="../tags/tag91.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92.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01.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10.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19.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30.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p:cNvSpPr/>
          <p:nvPr userDrawn="1">
            <p:custDataLst>
              <p:tags r:id="rId5"/>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6" name="日期占位符 15"/>
          <p:cNvSpPr>
            <a:spLocks noGrp="1"/>
          </p:cNvSpPr>
          <p:nvPr>
            <p:ph type="dt" sz="half" idx="10"/>
            <p:custDataLst>
              <p:tags r:id="rId6"/>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cxnSp>
        <p:nvCxnSpPr>
          <p:cNvPr id="9" name="直接连接符 8"/>
          <p:cNvCxnSpPr/>
          <p:nvPr userDrawn="1">
            <p:custDataLst>
              <p:tags r:id="rId9"/>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0"/>
            </p:custDataLst>
          </p:nvPr>
        </p:nvSpPr>
        <p:spPr>
          <a:xfrm>
            <a:off x="2293114" y="3507423"/>
            <a:ext cx="7620061" cy="448945"/>
          </a:xfrm>
        </p:spPr>
        <p:txBody>
          <a:bodyPr vert="horz" wrap="square" lIns="90170" tIns="0" rIns="90170" bIns="4699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1"/>
            </p:custDataLst>
          </p:nvPr>
        </p:nvSpPr>
        <p:spPr>
          <a:xfrm>
            <a:off x="2293431" y="1937069"/>
            <a:ext cx="7620061" cy="1398905"/>
          </a:xfrm>
        </p:spPr>
        <p:txBody>
          <a:bodyPr vert="horz" wrap="square" lIns="90170" tIns="46990" rIns="90170" bIns="0" anchor="b"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1397000"/>
            <a:ext cx="2032000" cy="4064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164648" y="3692525"/>
            <a:ext cx="5767705" cy="835660"/>
          </a:xfrm>
        </p:spPr>
        <p:txBody>
          <a:bodyPr vert="horz" wrap="square" lIns="90170" tIns="46990" rIns="90170" bIns="0" anchor="b" anchorCtr="0">
            <a:normAutofit/>
          </a:bodyPr>
          <a:lstStyle>
            <a:lvl1pPr marL="0" marR="0" indent="0" algn="ctr" defTabSz="914400" rtl="0" eaLnBrk="1" fontAlgn="auto" latinLnBrk="0" hangingPunct="1">
              <a:lnSpc>
                <a:spcPct val="100000"/>
              </a:lnSpc>
              <a:spcBef>
                <a:spcPct val="0"/>
              </a:spcBef>
              <a:spcAft>
                <a:spcPts val="0"/>
              </a:spcAft>
              <a:buClrTx/>
              <a:buSzPts val="4800"/>
              <a:buFont typeface="Arial" panose="020B0604020202020204" pitchFamily="34" charset="0"/>
              <a:buNone/>
              <a:defRPr sz="4800" b="0" spc="2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9"/>
            </p:custDataLst>
          </p:nvPr>
        </p:nvSpPr>
        <p:spPr>
          <a:xfrm>
            <a:off x="4164648" y="4731386"/>
            <a:ext cx="5767705" cy="575945"/>
          </a:xfrm>
        </p:spPr>
        <p:txBody>
          <a:bodyPr vert="horz" wrap="square" lIns="90170" tIns="0" rIns="90170" bIns="46990" anchor="t" anchorCtr="0">
            <a:normAutofit/>
          </a:bodyPr>
          <a:lstStyle>
            <a:lvl1pPr marL="0" marR="0" indent="0" algn="ctr"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5"/>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任意多边形: 形状 5"/>
          <p:cNvSpPr/>
          <p:nvPr userDrawn="1">
            <p:custDataLst>
              <p:tags r:id="rId6"/>
            </p:custDataLst>
          </p:nvPr>
        </p:nvSpPr>
        <p:spPr>
          <a:xfrm>
            <a:off x="0" y="0"/>
            <a:ext cx="9281536" cy="6858000"/>
          </a:xfrm>
          <a:custGeom>
            <a:avLst/>
            <a:gdLst>
              <a:gd name="connsiteX0" fmla="*/ 0 w 9281536"/>
              <a:gd name="connsiteY0" fmla="*/ 0 h 6858000"/>
              <a:gd name="connsiteX1" fmla="*/ 7567200 w 9281536"/>
              <a:gd name="connsiteY1" fmla="*/ 0 h 6858000"/>
              <a:gd name="connsiteX2" fmla="*/ 9281536 w 9281536"/>
              <a:gd name="connsiteY2" fmla="*/ 6858000 h 6858000"/>
              <a:gd name="connsiteX3" fmla="*/ 0 w 92815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81536" h="6858000">
                <a:moveTo>
                  <a:pt x="0" y="0"/>
                </a:moveTo>
                <a:lnTo>
                  <a:pt x="7567200" y="0"/>
                </a:lnTo>
                <a:lnTo>
                  <a:pt x="9281536"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7"/>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6"/>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5"/>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cxnSp>
        <p:nvCxnSpPr>
          <p:cNvPr id="9" name="直接连接符 8"/>
          <p:cNvCxnSpPr/>
          <p:nvPr userDrawn="1">
            <p:custDataLst>
              <p:tags r:id="rId9"/>
            </p:custDataLst>
          </p:nvPr>
        </p:nvCxnSpPr>
        <p:spPr>
          <a:xfrm>
            <a:off x="3355975" y="3418522"/>
            <a:ext cx="548005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 name="文本占位符 7"/>
          <p:cNvSpPr>
            <a:spLocks noGrp="1"/>
          </p:cNvSpPr>
          <p:nvPr>
            <p:ph type="body" idx="14" hasCustomPrompt="1"/>
            <p:custDataLst>
              <p:tags r:id="rId10"/>
            </p:custDataLst>
          </p:nvPr>
        </p:nvSpPr>
        <p:spPr>
          <a:xfrm>
            <a:off x="3413760" y="3553778"/>
            <a:ext cx="5365115" cy="429260"/>
          </a:xfrm>
        </p:spPr>
        <p:txBody>
          <a:bodyPr vert="horz" wrap="square" lIns="90170" tIns="0" rIns="90170" bIns="4699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单击此处编辑副标题</a:t>
            </a:r>
            <a:endParaRPr lang="zh-CN" altLang="en-US" dirty="0"/>
          </a:p>
        </p:txBody>
      </p:sp>
      <p:sp>
        <p:nvSpPr>
          <p:cNvPr id="2" name="标题 1"/>
          <p:cNvSpPr>
            <a:spLocks noGrp="1"/>
          </p:cNvSpPr>
          <p:nvPr>
            <p:ph type="title" idx="13" hasCustomPrompt="1"/>
            <p:custDataLst>
              <p:tags r:id="rId11"/>
            </p:custDataLst>
          </p:nvPr>
        </p:nvSpPr>
        <p:spPr>
          <a:xfrm>
            <a:off x="3413125" y="1884363"/>
            <a:ext cx="5365750" cy="1398905"/>
          </a:xfrm>
        </p:spPr>
        <p:txBody>
          <a:bodyPr vert="horz" wrap="square" lIns="90170" tIns="46990" rIns="90170" bIns="0" anchor="b"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5"/>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6"/>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5"/>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6"/>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7"/>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5"/>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6"/>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7"/>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5"/>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6"/>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7"/>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p:cNvSpPr/>
          <p:nvPr userDrawn="1">
            <p:custDataLst>
              <p:tags r:id="rId5"/>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6"/>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7"/>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5"/>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6"/>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6" Type="http://schemas.openxmlformats.org/officeDocument/2006/relationships/theme" Target="../theme/theme2.xml"/><Relationship Id="rId25" Type="http://schemas.openxmlformats.org/officeDocument/2006/relationships/tags" Target="../tags/tag14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7.jpe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10.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0" Type="http://schemas.openxmlformats.org/officeDocument/2006/relationships/slideLayout" Target="../slideLayouts/slideLayout2.xml"/><Relationship Id="rId3" Type="http://schemas.openxmlformats.org/officeDocument/2006/relationships/tags" Target="../tags/tag222.xml"/><Relationship Id="rId29" Type="http://schemas.openxmlformats.org/officeDocument/2006/relationships/themeOverride" Target="../theme/themeOverride10.xml"/><Relationship Id="rId28" Type="http://schemas.openxmlformats.org/officeDocument/2006/relationships/tags" Target="../tags/tag247.xml"/><Relationship Id="rId27" Type="http://schemas.openxmlformats.org/officeDocument/2006/relationships/tags" Target="../tags/tag246.xml"/><Relationship Id="rId26" Type="http://schemas.openxmlformats.org/officeDocument/2006/relationships/tags" Target="../tags/tag245.xml"/><Relationship Id="rId25" Type="http://schemas.openxmlformats.org/officeDocument/2006/relationships/tags" Target="../tags/tag244.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image" Target="../media/image29.png"/><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tags" Target="../tags/tag221.xml"/></Relationships>
</file>

<file path=ppt/slides/_rels/slide11.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0" Type="http://schemas.openxmlformats.org/officeDocument/2006/relationships/slideLayout" Target="../slideLayouts/slideLayout4.xml"/><Relationship Id="rId2" Type="http://schemas.openxmlformats.org/officeDocument/2006/relationships/tags" Target="../tags/tag249.xml"/><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12.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3" Type="http://schemas.openxmlformats.org/officeDocument/2006/relationships/slideLayout" Target="../slideLayouts/slideLayout2.xml"/><Relationship Id="rId12" Type="http://schemas.openxmlformats.org/officeDocument/2006/relationships/themeOverride" Target="../theme/themeOverride11.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tags" Target="../tags/tag267.xml"/></Relationships>
</file>

<file path=ppt/slides/_rels/slide13.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0" Type="http://schemas.openxmlformats.org/officeDocument/2006/relationships/slideLayout" Target="../slideLayouts/slideLayout8.xml"/><Relationship Id="rId2" Type="http://schemas.openxmlformats.org/officeDocument/2006/relationships/tags" Target="../tags/tag279.xml"/><Relationship Id="rId19" Type="http://schemas.openxmlformats.org/officeDocument/2006/relationships/tags" Target="../tags/tag295.xml"/><Relationship Id="rId18" Type="http://schemas.openxmlformats.org/officeDocument/2006/relationships/image" Target="../media/image28.png"/><Relationship Id="rId17" Type="http://schemas.openxmlformats.org/officeDocument/2006/relationships/tags" Target="../tags/tag294.xml"/><Relationship Id="rId16" Type="http://schemas.openxmlformats.org/officeDocument/2006/relationships/tags" Target="../tags/tag293.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tags" Target="../tags/tag278.xml"/></Relationships>
</file>

<file path=ppt/slides/_rels/slide14.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image" Target="../media/image30.png"/><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image" Target="../media/image27.png"/><Relationship Id="rId13" Type="http://schemas.openxmlformats.org/officeDocument/2006/relationships/notesSlide" Target="../notesSlides/notesSlide10.xml"/><Relationship Id="rId12" Type="http://schemas.openxmlformats.org/officeDocument/2006/relationships/slideLayout" Target="../slideLayouts/slideLayout2.xml"/><Relationship Id="rId11" Type="http://schemas.openxmlformats.org/officeDocument/2006/relationships/themeOverride" Target="../theme/themeOverride12.xml"/><Relationship Id="rId10" Type="http://schemas.openxmlformats.org/officeDocument/2006/relationships/image" Target="../media/image28.png"/><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1" Type="http://schemas.openxmlformats.org/officeDocument/2006/relationships/slideLayout" Target="../slideLayouts/slideLayout8.xml"/><Relationship Id="rId20" Type="http://schemas.openxmlformats.org/officeDocument/2006/relationships/tags" Target="../tags/tag320.xml"/><Relationship Id="rId2" Type="http://schemas.openxmlformats.org/officeDocument/2006/relationships/tags" Target="../tags/tag303.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image" Target="../media/image31.png"/><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13.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image" Target="../media/image32.png"/><Relationship Id="rId3" Type="http://schemas.openxmlformats.org/officeDocument/2006/relationships/image" Target="../media/image27.png"/><Relationship Id="rId2" Type="http://schemas.openxmlformats.org/officeDocument/2006/relationships/image" Target="../media/image26.png"/><Relationship Id="rId10" Type="http://schemas.openxmlformats.org/officeDocument/2006/relationships/notesSlide" Target="../notesSlides/notesSlide11.xml"/><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8.xml"/><Relationship Id="rId5" Type="http://schemas.openxmlformats.org/officeDocument/2006/relationships/themeOverride" Target="../theme/themeOverride14.xml"/><Relationship Id="rId4" Type="http://schemas.openxmlformats.org/officeDocument/2006/relationships/tags" Target="../tags/tag324.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5.xml"/><Relationship Id="rId5" Type="http://schemas.openxmlformats.org/officeDocument/2006/relationships/themeOverride" Target="../theme/themeOverride15.xml"/><Relationship Id="rId4" Type="http://schemas.openxmlformats.org/officeDocument/2006/relationships/tags" Target="../tags/tag327.xml"/><Relationship Id="rId3" Type="http://schemas.openxmlformats.org/officeDocument/2006/relationships/image" Target="../media/image24.png"/><Relationship Id="rId2" Type="http://schemas.openxmlformats.org/officeDocument/2006/relationships/tags" Target="../tags/tag326.xml"/><Relationship Id="rId1" Type="http://schemas.openxmlformats.org/officeDocument/2006/relationships/tags" Target="../tags/tag325.xml"/></Relationships>
</file>

<file path=ppt/slides/_rels/slide19.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image" Target="../media/image25.png"/><Relationship Id="rId2" Type="http://schemas.openxmlformats.org/officeDocument/2006/relationships/tags" Target="../tags/tag329.xml"/><Relationship Id="rId13" Type="http://schemas.openxmlformats.org/officeDocument/2006/relationships/notesSlide" Target="../notesSlides/notesSlide14.xml"/><Relationship Id="rId12" Type="http://schemas.openxmlformats.org/officeDocument/2006/relationships/slideLayout" Target="../slideLayouts/slideLayout8.xml"/><Relationship Id="rId11" Type="http://schemas.openxmlformats.org/officeDocument/2006/relationships/themeOverride" Target="../theme/themeOverride16.xml"/><Relationship Id="rId10" Type="http://schemas.openxmlformats.org/officeDocument/2006/relationships/tags" Target="../tags/tag336.xml"/><Relationship Id="rId1" Type="http://schemas.openxmlformats.org/officeDocument/2006/relationships/tags" Target="../tags/tag328.xml"/></Relationships>
</file>

<file path=ppt/slides/_rels/slide2.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150.xml"/><Relationship Id="rId29" Type="http://schemas.openxmlformats.org/officeDocument/2006/relationships/themeOverride" Target="../theme/themeOverride2.xml"/><Relationship Id="rId28" Type="http://schemas.openxmlformats.org/officeDocument/2006/relationships/tags" Target="../tags/tag175.xml"/><Relationship Id="rId27" Type="http://schemas.openxmlformats.org/officeDocument/2006/relationships/tags" Target="../tags/tag174.xml"/><Relationship Id="rId26" Type="http://schemas.openxmlformats.org/officeDocument/2006/relationships/tags" Target="../tags/tag173.xml"/><Relationship Id="rId25" Type="http://schemas.openxmlformats.org/officeDocument/2006/relationships/tags" Target="../tags/tag172.xml"/><Relationship Id="rId24" Type="http://schemas.openxmlformats.org/officeDocument/2006/relationships/tags" Target="../tags/tag171.xml"/><Relationship Id="rId23" Type="http://schemas.openxmlformats.org/officeDocument/2006/relationships/tags" Target="../tags/tag170.xml"/><Relationship Id="rId22" Type="http://schemas.openxmlformats.org/officeDocument/2006/relationships/tags" Target="../tags/tag169.xml"/><Relationship Id="rId21" Type="http://schemas.openxmlformats.org/officeDocument/2006/relationships/tags" Target="../tags/tag168.xml"/><Relationship Id="rId20" Type="http://schemas.openxmlformats.org/officeDocument/2006/relationships/tags" Target="../tags/tag167.xml"/><Relationship Id="rId2" Type="http://schemas.openxmlformats.org/officeDocument/2006/relationships/tags" Target="../tags/tag149.xml"/><Relationship Id="rId19" Type="http://schemas.openxmlformats.org/officeDocument/2006/relationships/tags" Target="../tags/tag166.xml"/><Relationship Id="rId18" Type="http://schemas.openxmlformats.org/officeDocument/2006/relationships/tags" Target="../tags/tag165.xml"/><Relationship Id="rId17" Type="http://schemas.openxmlformats.org/officeDocument/2006/relationships/tags" Target="../tags/tag164.xml"/><Relationship Id="rId16" Type="http://schemas.openxmlformats.org/officeDocument/2006/relationships/tags" Target="../tags/tag163.xml"/><Relationship Id="rId15" Type="http://schemas.openxmlformats.org/officeDocument/2006/relationships/tags" Target="../tags/tag162.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48.xml"/></Relationships>
</file>

<file path=ppt/slides/_rels/slide20.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slide" Target="slide1.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5" Type="http://schemas.openxmlformats.org/officeDocument/2006/relationships/slideLayout" Target="../slideLayouts/slideLayout2.xml"/><Relationship Id="rId14" Type="http://schemas.openxmlformats.org/officeDocument/2006/relationships/themeOverride" Target="../theme/themeOverride1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tags" Target="../tags/tag337.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18.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hemeOverride" Target="../theme/themeOverride19.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tags" Target="../tags/tag365.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3" Type="http://schemas.openxmlformats.org/officeDocument/2006/relationships/slideLayout" Target="../slideLayouts/slideLayout2.xml"/><Relationship Id="rId12" Type="http://schemas.openxmlformats.org/officeDocument/2006/relationships/themeOverride" Target="../theme/themeOverride20.xml"/><Relationship Id="rId11" Type="http://schemas.openxmlformats.org/officeDocument/2006/relationships/tags" Target="../tags/tag367.xml"/><Relationship Id="rId10" Type="http://schemas.openxmlformats.org/officeDocument/2006/relationships/image" Target="../media/image28.png"/><Relationship Id="rId1" Type="http://schemas.openxmlformats.org/officeDocument/2006/relationships/tags" Target="../tags/tag358.xml"/></Relationships>
</file>

<file path=ppt/slides/_rels/slide24.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3" Type="http://schemas.openxmlformats.org/officeDocument/2006/relationships/slideLayout" Target="../slideLayouts/slideLayout2.xml"/><Relationship Id="rId12" Type="http://schemas.openxmlformats.org/officeDocument/2006/relationships/themeOverride" Target="../theme/themeOverride21.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68.xml"/></Relationships>
</file>

<file path=ppt/slides/_rels/slide25.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3" Type="http://schemas.openxmlformats.org/officeDocument/2006/relationships/slideLayout" Target="../slideLayouts/slideLayout2.xml"/><Relationship Id="rId12" Type="http://schemas.openxmlformats.org/officeDocument/2006/relationships/themeOverride" Target="../theme/themeOverride22.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tags" Target="../tags/tag378.xml"/></Relationships>
</file>

<file path=ppt/slides/_rels/slide26.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3" Type="http://schemas.openxmlformats.org/officeDocument/2006/relationships/slideLayout" Target="../slideLayouts/slideLayout2.xml"/><Relationship Id="rId12" Type="http://schemas.openxmlformats.org/officeDocument/2006/relationships/themeOverride" Target="../theme/themeOverride23.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tags" Target="../tags/tag388.xml"/></Relationships>
</file>

<file path=ppt/slides/_rels/slide27.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4" Type="http://schemas.openxmlformats.org/officeDocument/2006/relationships/slideLayout" Target="../slideLayouts/slideLayout2.xml"/><Relationship Id="rId13" Type="http://schemas.openxmlformats.org/officeDocument/2006/relationships/themeOverride" Target="../theme/themeOverride24.xml"/><Relationship Id="rId12" Type="http://schemas.openxmlformats.org/officeDocument/2006/relationships/tags" Target="../tags/tag407.xml"/><Relationship Id="rId11" Type="http://schemas.openxmlformats.org/officeDocument/2006/relationships/image" Target="../media/image28.png"/><Relationship Id="rId10" Type="http://schemas.openxmlformats.org/officeDocument/2006/relationships/tags" Target="../tags/tag406.xml"/><Relationship Id="rId1" Type="http://schemas.openxmlformats.org/officeDocument/2006/relationships/tags" Target="../tags/tag398.xml"/></Relationships>
</file>

<file path=ppt/slides/_rels/slide28.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3" Type="http://schemas.openxmlformats.org/officeDocument/2006/relationships/slideLayout" Target="../slideLayouts/slideLayout2.xml"/><Relationship Id="rId12" Type="http://schemas.openxmlformats.org/officeDocument/2006/relationships/themeOverride" Target="../theme/themeOverride25.xml"/><Relationship Id="rId11" Type="http://schemas.openxmlformats.org/officeDocument/2006/relationships/tags" Target="../tags/tag417.xml"/><Relationship Id="rId10" Type="http://schemas.openxmlformats.org/officeDocument/2006/relationships/tags" Target="../tags/tag416.xml"/><Relationship Id="rId1" Type="http://schemas.openxmlformats.org/officeDocument/2006/relationships/tags" Target="../tags/tag408.xml"/></Relationships>
</file>

<file path=ppt/slides/_rels/slide2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3" Type="http://schemas.openxmlformats.org/officeDocument/2006/relationships/slideLayout" Target="../slideLayouts/slideLayout2.xml"/><Relationship Id="rId12" Type="http://schemas.openxmlformats.org/officeDocument/2006/relationships/themeOverride" Target="../theme/themeOverride26.xml"/><Relationship Id="rId11" Type="http://schemas.openxmlformats.org/officeDocument/2006/relationships/tags" Target="../tags/tag427.xml"/><Relationship Id="rId10" Type="http://schemas.openxmlformats.org/officeDocument/2006/relationships/image" Target="../media/image28.png"/><Relationship Id="rId1" Type="http://schemas.openxmlformats.org/officeDocument/2006/relationships/tags" Target="../tags/tag418.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8.png"/><Relationship Id="rId1" Type="http://schemas.openxmlformats.org/officeDocument/2006/relationships/tags" Target="../tags/tag176.xml"/></Relationships>
</file>

<file path=ppt/slides/_rels/slide30.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3" Type="http://schemas.openxmlformats.org/officeDocument/2006/relationships/notesSlide" Target="../notesSlides/notesSlide15.xml"/><Relationship Id="rId22" Type="http://schemas.openxmlformats.org/officeDocument/2006/relationships/slideLayout" Target="../slideLayouts/slideLayout8.xml"/><Relationship Id="rId21" Type="http://schemas.openxmlformats.org/officeDocument/2006/relationships/themeOverride" Target="../theme/themeOverride27.xml"/><Relationship Id="rId20" Type="http://schemas.openxmlformats.org/officeDocument/2006/relationships/tags" Target="../tags/tag444.xml"/><Relationship Id="rId2" Type="http://schemas.openxmlformats.org/officeDocument/2006/relationships/tags" Target="../tags/tag429.xml"/><Relationship Id="rId19" Type="http://schemas.openxmlformats.org/officeDocument/2006/relationships/image" Target="../media/image27.png"/><Relationship Id="rId18" Type="http://schemas.openxmlformats.org/officeDocument/2006/relationships/image" Target="../media/image26.png"/><Relationship Id="rId17" Type="http://schemas.openxmlformats.org/officeDocument/2006/relationships/image" Target="../media/image28.png"/><Relationship Id="rId16" Type="http://schemas.openxmlformats.org/officeDocument/2006/relationships/tags" Target="../tags/tag443.xml"/><Relationship Id="rId15" Type="http://schemas.openxmlformats.org/officeDocument/2006/relationships/tags" Target="../tags/tag442.xml"/><Relationship Id="rId14" Type="http://schemas.openxmlformats.org/officeDocument/2006/relationships/tags" Target="../tags/tag441.xml"/><Relationship Id="rId13" Type="http://schemas.openxmlformats.org/officeDocument/2006/relationships/tags" Target="../tags/tag440.xml"/><Relationship Id="rId12" Type="http://schemas.openxmlformats.org/officeDocument/2006/relationships/tags" Target="../tags/tag439.xml"/><Relationship Id="rId11" Type="http://schemas.openxmlformats.org/officeDocument/2006/relationships/tags" Target="../tags/tag438.xml"/><Relationship Id="rId10" Type="http://schemas.openxmlformats.org/officeDocument/2006/relationships/tags" Target="../tags/tag437.xml"/><Relationship Id="rId1" Type="http://schemas.openxmlformats.org/officeDocument/2006/relationships/tags" Target="../tags/tag428.xml"/></Relationships>
</file>

<file path=ppt/slides/_rels/slide31.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6.png"/><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hyperlink" Target="../&#22823;&#23398;&#29983;&#24515;&#29702;&#20581;&#24247;&#25945;&#32946;&#36873;&#20462;&#35838;/&#65288;1&#65289;&#32966;&#27713;&#36136;&#19982;&#32844;&#19994;.doc" TargetMode="External"/><Relationship Id="rId3" Type="http://schemas.openxmlformats.org/officeDocument/2006/relationships/tags" Target="../tags/tag446.xml"/><Relationship Id="rId2" Type="http://schemas.openxmlformats.org/officeDocument/2006/relationships/image" Target="../media/image34.jpeg"/><Relationship Id="rId11" Type="http://schemas.openxmlformats.org/officeDocument/2006/relationships/slideLayout" Target="../slideLayouts/slideLayout7.xml"/><Relationship Id="rId10" Type="http://schemas.openxmlformats.org/officeDocument/2006/relationships/tags" Target="../tags/tag450.xml"/><Relationship Id="rId1" Type="http://schemas.openxmlformats.org/officeDocument/2006/relationships/tags" Target="../tags/tag445.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455.xml"/><Relationship Id="rId7" Type="http://schemas.openxmlformats.org/officeDocument/2006/relationships/image" Target="../media/image28.png"/><Relationship Id="rId6" Type="http://schemas.openxmlformats.org/officeDocument/2006/relationships/image" Target="../media/image26.png"/><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image" Target="../media/image34.jpeg"/><Relationship Id="rId1" Type="http://schemas.openxmlformats.org/officeDocument/2006/relationships/tags" Target="../tags/tag451.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2.xml"/><Relationship Id="rId7" Type="http://schemas.openxmlformats.org/officeDocument/2006/relationships/themeOverride" Target="../theme/themeOverride28.xml"/><Relationship Id="rId6" Type="http://schemas.openxmlformats.org/officeDocument/2006/relationships/tags" Target="../tags/tag458.xml"/><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hemeOverride" Target="../theme/themeOverride29.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image" Target="../media/image27.png"/><Relationship Id="rId2" Type="http://schemas.openxmlformats.org/officeDocument/2006/relationships/image" Target="../media/image26.png"/><Relationship Id="rId10" Type="http://schemas.openxmlformats.org/officeDocument/2006/relationships/notesSlide" Target="../notesSlides/notesSlide17.xml"/><Relationship Id="rId1" Type="http://schemas.openxmlformats.org/officeDocument/2006/relationships/image" Target="../media/image28.png"/></Relationships>
</file>

<file path=ppt/slides/_rels/slide35.xml.rels><?xml version="1.0" encoding="UTF-8" standalone="yes"?>
<Relationships xmlns="http://schemas.openxmlformats.org/package/2006/relationships"><Relationship Id="rId99" Type="http://schemas.openxmlformats.org/officeDocument/2006/relationships/tags" Target="../tags/tag558.xml"/><Relationship Id="rId98" Type="http://schemas.openxmlformats.org/officeDocument/2006/relationships/tags" Target="../tags/tag557.xml"/><Relationship Id="rId97" Type="http://schemas.openxmlformats.org/officeDocument/2006/relationships/tags" Target="../tags/tag556.xml"/><Relationship Id="rId96" Type="http://schemas.openxmlformats.org/officeDocument/2006/relationships/tags" Target="../tags/tag555.xml"/><Relationship Id="rId95" Type="http://schemas.openxmlformats.org/officeDocument/2006/relationships/tags" Target="../tags/tag554.xml"/><Relationship Id="rId94" Type="http://schemas.openxmlformats.org/officeDocument/2006/relationships/tags" Target="../tags/tag553.xml"/><Relationship Id="rId93" Type="http://schemas.openxmlformats.org/officeDocument/2006/relationships/tags" Target="../tags/tag552.xml"/><Relationship Id="rId92" Type="http://schemas.openxmlformats.org/officeDocument/2006/relationships/tags" Target="../tags/tag551.xml"/><Relationship Id="rId91" Type="http://schemas.openxmlformats.org/officeDocument/2006/relationships/tags" Target="../tags/tag550.xml"/><Relationship Id="rId90" Type="http://schemas.openxmlformats.org/officeDocument/2006/relationships/tags" Target="../tags/tag549.xml"/><Relationship Id="rId9" Type="http://schemas.openxmlformats.org/officeDocument/2006/relationships/tags" Target="../tags/tag468.xml"/><Relationship Id="rId89" Type="http://schemas.openxmlformats.org/officeDocument/2006/relationships/tags" Target="../tags/tag548.xml"/><Relationship Id="rId88" Type="http://schemas.openxmlformats.org/officeDocument/2006/relationships/tags" Target="../tags/tag547.xml"/><Relationship Id="rId87" Type="http://schemas.openxmlformats.org/officeDocument/2006/relationships/tags" Target="../tags/tag546.xml"/><Relationship Id="rId86" Type="http://schemas.openxmlformats.org/officeDocument/2006/relationships/tags" Target="../tags/tag545.xml"/><Relationship Id="rId85" Type="http://schemas.openxmlformats.org/officeDocument/2006/relationships/tags" Target="../tags/tag544.xml"/><Relationship Id="rId84" Type="http://schemas.openxmlformats.org/officeDocument/2006/relationships/tags" Target="../tags/tag543.xml"/><Relationship Id="rId83" Type="http://schemas.openxmlformats.org/officeDocument/2006/relationships/tags" Target="../tags/tag542.xml"/><Relationship Id="rId82" Type="http://schemas.openxmlformats.org/officeDocument/2006/relationships/tags" Target="../tags/tag541.xml"/><Relationship Id="rId81" Type="http://schemas.openxmlformats.org/officeDocument/2006/relationships/tags" Target="../tags/tag540.xml"/><Relationship Id="rId80" Type="http://schemas.openxmlformats.org/officeDocument/2006/relationships/tags" Target="../tags/tag539.xml"/><Relationship Id="rId8" Type="http://schemas.openxmlformats.org/officeDocument/2006/relationships/tags" Target="../tags/tag467.xml"/><Relationship Id="rId79" Type="http://schemas.openxmlformats.org/officeDocument/2006/relationships/tags" Target="../tags/tag538.xml"/><Relationship Id="rId78" Type="http://schemas.openxmlformats.org/officeDocument/2006/relationships/tags" Target="../tags/tag537.xml"/><Relationship Id="rId77" Type="http://schemas.openxmlformats.org/officeDocument/2006/relationships/tags" Target="../tags/tag536.xml"/><Relationship Id="rId76" Type="http://schemas.openxmlformats.org/officeDocument/2006/relationships/tags" Target="../tags/tag535.xml"/><Relationship Id="rId75" Type="http://schemas.openxmlformats.org/officeDocument/2006/relationships/tags" Target="../tags/tag534.xml"/><Relationship Id="rId74" Type="http://schemas.openxmlformats.org/officeDocument/2006/relationships/tags" Target="../tags/tag533.xml"/><Relationship Id="rId73" Type="http://schemas.openxmlformats.org/officeDocument/2006/relationships/tags" Target="../tags/tag532.xml"/><Relationship Id="rId72" Type="http://schemas.openxmlformats.org/officeDocument/2006/relationships/tags" Target="../tags/tag531.xml"/><Relationship Id="rId71" Type="http://schemas.openxmlformats.org/officeDocument/2006/relationships/tags" Target="../tags/tag530.xml"/><Relationship Id="rId70" Type="http://schemas.openxmlformats.org/officeDocument/2006/relationships/tags" Target="../tags/tag529.xml"/><Relationship Id="rId7" Type="http://schemas.openxmlformats.org/officeDocument/2006/relationships/tags" Target="../tags/tag466.xml"/><Relationship Id="rId69" Type="http://schemas.openxmlformats.org/officeDocument/2006/relationships/tags" Target="../tags/tag528.xml"/><Relationship Id="rId68" Type="http://schemas.openxmlformats.org/officeDocument/2006/relationships/tags" Target="../tags/tag527.xml"/><Relationship Id="rId67" Type="http://schemas.openxmlformats.org/officeDocument/2006/relationships/tags" Target="../tags/tag526.xml"/><Relationship Id="rId66" Type="http://schemas.openxmlformats.org/officeDocument/2006/relationships/tags" Target="../tags/tag525.xml"/><Relationship Id="rId65" Type="http://schemas.openxmlformats.org/officeDocument/2006/relationships/tags" Target="../tags/tag524.xml"/><Relationship Id="rId64" Type="http://schemas.openxmlformats.org/officeDocument/2006/relationships/tags" Target="../tags/tag523.xml"/><Relationship Id="rId63" Type="http://schemas.openxmlformats.org/officeDocument/2006/relationships/tags" Target="../tags/tag522.xml"/><Relationship Id="rId62" Type="http://schemas.openxmlformats.org/officeDocument/2006/relationships/tags" Target="../tags/tag521.xml"/><Relationship Id="rId61" Type="http://schemas.openxmlformats.org/officeDocument/2006/relationships/tags" Target="../tags/tag520.xml"/><Relationship Id="rId60" Type="http://schemas.openxmlformats.org/officeDocument/2006/relationships/tags" Target="../tags/tag519.xml"/><Relationship Id="rId6" Type="http://schemas.openxmlformats.org/officeDocument/2006/relationships/tags" Target="../tags/tag465.xml"/><Relationship Id="rId59" Type="http://schemas.openxmlformats.org/officeDocument/2006/relationships/tags" Target="../tags/tag518.xml"/><Relationship Id="rId58" Type="http://schemas.openxmlformats.org/officeDocument/2006/relationships/tags" Target="../tags/tag517.xml"/><Relationship Id="rId57" Type="http://schemas.openxmlformats.org/officeDocument/2006/relationships/tags" Target="../tags/tag516.xml"/><Relationship Id="rId56" Type="http://schemas.openxmlformats.org/officeDocument/2006/relationships/tags" Target="../tags/tag515.xml"/><Relationship Id="rId55" Type="http://schemas.openxmlformats.org/officeDocument/2006/relationships/tags" Target="../tags/tag514.xml"/><Relationship Id="rId54" Type="http://schemas.openxmlformats.org/officeDocument/2006/relationships/tags" Target="../tags/tag513.xml"/><Relationship Id="rId53" Type="http://schemas.openxmlformats.org/officeDocument/2006/relationships/tags" Target="../tags/tag512.xml"/><Relationship Id="rId52" Type="http://schemas.openxmlformats.org/officeDocument/2006/relationships/tags" Target="../tags/tag511.xml"/><Relationship Id="rId51" Type="http://schemas.openxmlformats.org/officeDocument/2006/relationships/tags" Target="../tags/tag510.xml"/><Relationship Id="rId50" Type="http://schemas.openxmlformats.org/officeDocument/2006/relationships/tags" Target="../tags/tag509.xml"/><Relationship Id="rId5" Type="http://schemas.openxmlformats.org/officeDocument/2006/relationships/tags" Target="../tags/tag464.xml"/><Relationship Id="rId49" Type="http://schemas.openxmlformats.org/officeDocument/2006/relationships/tags" Target="../tags/tag508.xml"/><Relationship Id="rId48" Type="http://schemas.openxmlformats.org/officeDocument/2006/relationships/tags" Target="../tags/tag507.xml"/><Relationship Id="rId47" Type="http://schemas.openxmlformats.org/officeDocument/2006/relationships/tags" Target="../tags/tag506.xml"/><Relationship Id="rId46" Type="http://schemas.openxmlformats.org/officeDocument/2006/relationships/tags" Target="../tags/tag505.xml"/><Relationship Id="rId45" Type="http://schemas.openxmlformats.org/officeDocument/2006/relationships/tags" Target="../tags/tag504.xml"/><Relationship Id="rId44" Type="http://schemas.openxmlformats.org/officeDocument/2006/relationships/tags" Target="../tags/tag503.xml"/><Relationship Id="rId43" Type="http://schemas.openxmlformats.org/officeDocument/2006/relationships/tags" Target="../tags/tag502.xml"/><Relationship Id="rId429" Type="http://schemas.openxmlformats.org/officeDocument/2006/relationships/notesSlide" Target="../notesSlides/notesSlide18.xml"/><Relationship Id="rId428" Type="http://schemas.openxmlformats.org/officeDocument/2006/relationships/slideLayout" Target="../slideLayouts/slideLayout8.xml"/><Relationship Id="rId427" Type="http://schemas.openxmlformats.org/officeDocument/2006/relationships/themeOverride" Target="../theme/themeOverride30.xml"/><Relationship Id="rId426" Type="http://schemas.openxmlformats.org/officeDocument/2006/relationships/tags" Target="../tags/tag885.xml"/><Relationship Id="rId425" Type="http://schemas.openxmlformats.org/officeDocument/2006/relationships/tags" Target="../tags/tag884.xml"/><Relationship Id="rId424" Type="http://schemas.openxmlformats.org/officeDocument/2006/relationships/tags" Target="../tags/tag883.xml"/><Relationship Id="rId423" Type="http://schemas.openxmlformats.org/officeDocument/2006/relationships/tags" Target="../tags/tag882.xml"/><Relationship Id="rId422" Type="http://schemas.openxmlformats.org/officeDocument/2006/relationships/tags" Target="../tags/tag881.xml"/><Relationship Id="rId421" Type="http://schemas.openxmlformats.org/officeDocument/2006/relationships/tags" Target="../tags/tag880.xml"/><Relationship Id="rId420" Type="http://schemas.openxmlformats.org/officeDocument/2006/relationships/tags" Target="../tags/tag879.xml"/><Relationship Id="rId42" Type="http://schemas.openxmlformats.org/officeDocument/2006/relationships/tags" Target="../tags/tag501.xml"/><Relationship Id="rId419" Type="http://schemas.openxmlformats.org/officeDocument/2006/relationships/tags" Target="../tags/tag878.xml"/><Relationship Id="rId418" Type="http://schemas.openxmlformats.org/officeDocument/2006/relationships/tags" Target="../tags/tag877.xml"/><Relationship Id="rId417" Type="http://schemas.openxmlformats.org/officeDocument/2006/relationships/tags" Target="../tags/tag876.xml"/><Relationship Id="rId416" Type="http://schemas.openxmlformats.org/officeDocument/2006/relationships/tags" Target="../tags/tag875.xml"/><Relationship Id="rId415" Type="http://schemas.openxmlformats.org/officeDocument/2006/relationships/tags" Target="../tags/tag874.xml"/><Relationship Id="rId414" Type="http://schemas.openxmlformats.org/officeDocument/2006/relationships/tags" Target="../tags/tag873.xml"/><Relationship Id="rId413" Type="http://schemas.openxmlformats.org/officeDocument/2006/relationships/tags" Target="../tags/tag872.xml"/><Relationship Id="rId412" Type="http://schemas.openxmlformats.org/officeDocument/2006/relationships/tags" Target="../tags/tag871.xml"/><Relationship Id="rId411" Type="http://schemas.openxmlformats.org/officeDocument/2006/relationships/tags" Target="../tags/tag870.xml"/><Relationship Id="rId410" Type="http://schemas.openxmlformats.org/officeDocument/2006/relationships/tags" Target="../tags/tag869.xml"/><Relationship Id="rId41" Type="http://schemas.openxmlformats.org/officeDocument/2006/relationships/tags" Target="../tags/tag500.xml"/><Relationship Id="rId409" Type="http://schemas.openxmlformats.org/officeDocument/2006/relationships/tags" Target="../tags/tag868.xml"/><Relationship Id="rId408" Type="http://schemas.openxmlformats.org/officeDocument/2006/relationships/tags" Target="../tags/tag867.xml"/><Relationship Id="rId407" Type="http://schemas.openxmlformats.org/officeDocument/2006/relationships/tags" Target="../tags/tag866.xml"/><Relationship Id="rId406" Type="http://schemas.openxmlformats.org/officeDocument/2006/relationships/tags" Target="../tags/tag865.xml"/><Relationship Id="rId405" Type="http://schemas.openxmlformats.org/officeDocument/2006/relationships/tags" Target="../tags/tag864.xml"/><Relationship Id="rId404" Type="http://schemas.openxmlformats.org/officeDocument/2006/relationships/tags" Target="../tags/tag863.xml"/><Relationship Id="rId403" Type="http://schemas.openxmlformats.org/officeDocument/2006/relationships/tags" Target="../tags/tag862.xml"/><Relationship Id="rId402" Type="http://schemas.openxmlformats.org/officeDocument/2006/relationships/tags" Target="../tags/tag861.xml"/><Relationship Id="rId401" Type="http://schemas.openxmlformats.org/officeDocument/2006/relationships/tags" Target="../tags/tag860.xml"/><Relationship Id="rId400" Type="http://schemas.openxmlformats.org/officeDocument/2006/relationships/tags" Target="../tags/tag859.xml"/><Relationship Id="rId40" Type="http://schemas.openxmlformats.org/officeDocument/2006/relationships/tags" Target="../tags/tag499.xml"/><Relationship Id="rId4" Type="http://schemas.openxmlformats.org/officeDocument/2006/relationships/tags" Target="../tags/tag463.xml"/><Relationship Id="rId399" Type="http://schemas.openxmlformats.org/officeDocument/2006/relationships/tags" Target="../tags/tag858.xml"/><Relationship Id="rId398" Type="http://schemas.openxmlformats.org/officeDocument/2006/relationships/tags" Target="../tags/tag857.xml"/><Relationship Id="rId397" Type="http://schemas.openxmlformats.org/officeDocument/2006/relationships/tags" Target="../tags/tag856.xml"/><Relationship Id="rId396" Type="http://schemas.openxmlformats.org/officeDocument/2006/relationships/tags" Target="../tags/tag855.xml"/><Relationship Id="rId395" Type="http://schemas.openxmlformats.org/officeDocument/2006/relationships/tags" Target="../tags/tag854.xml"/><Relationship Id="rId394" Type="http://schemas.openxmlformats.org/officeDocument/2006/relationships/tags" Target="../tags/tag853.xml"/><Relationship Id="rId393" Type="http://schemas.openxmlformats.org/officeDocument/2006/relationships/tags" Target="../tags/tag852.xml"/><Relationship Id="rId392" Type="http://schemas.openxmlformats.org/officeDocument/2006/relationships/tags" Target="../tags/tag851.xml"/><Relationship Id="rId391" Type="http://schemas.openxmlformats.org/officeDocument/2006/relationships/tags" Target="../tags/tag850.xml"/><Relationship Id="rId390" Type="http://schemas.openxmlformats.org/officeDocument/2006/relationships/tags" Target="../tags/tag849.xml"/><Relationship Id="rId39" Type="http://schemas.openxmlformats.org/officeDocument/2006/relationships/tags" Target="../tags/tag498.xml"/><Relationship Id="rId389" Type="http://schemas.openxmlformats.org/officeDocument/2006/relationships/tags" Target="../tags/tag848.xml"/><Relationship Id="rId388" Type="http://schemas.openxmlformats.org/officeDocument/2006/relationships/tags" Target="../tags/tag847.xml"/><Relationship Id="rId387" Type="http://schemas.openxmlformats.org/officeDocument/2006/relationships/tags" Target="../tags/tag846.xml"/><Relationship Id="rId386" Type="http://schemas.openxmlformats.org/officeDocument/2006/relationships/tags" Target="../tags/tag845.xml"/><Relationship Id="rId385" Type="http://schemas.openxmlformats.org/officeDocument/2006/relationships/tags" Target="../tags/tag844.xml"/><Relationship Id="rId384" Type="http://schemas.openxmlformats.org/officeDocument/2006/relationships/tags" Target="../tags/tag843.xml"/><Relationship Id="rId383" Type="http://schemas.openxmlformats.org/officeDocument/2006/relationships/tags" Target="../tags/tag842.xml"/><Relationship Id="rId382" Type="http://schemas.openxmlformats.org/officeDocument/2006/relationships/tags" Target="../tags/tag841.xml"/><Relationship Id="rId381" Type="http://schemas.openxmlformats.org/officeDocument/2006/relationships/tags" Target="../tags/tag840.xml"/><Relationship Id="rId380" Type="http://schemas.openxmlformats.org/officeDocument/2006/relationships/tags" Target="../tags/tag839.xml"/><Relationship Id="rId38" Type="http://schemas.openxmlformats.org/officeDocument/2006/relationships/tags" Target="../tags/tag497.xml"/><Relationship Id="rId379" Type="http://schemas.openxmlformats.org/officeDocument/2006/relationships/tags" Target="../tags/tag838.xml"/><Relationship Id="rId378" Type="http://schemas.openxmlformats.org/officeDocument/2006/relationships/tags" Target="../tags/tag837.xml"/><Relationship Id="rId377" Type="http://schemas.openxmlformats.org/officeDocument/2006/relationships/tags" Target="../tags/tag836.xml"/><Relationship Id="rId376" Type="http://schemas.openxmlformats.org/officeDocument/2006/relationships/tags" Target="../tags/tag835.xml"/><Relationship Id="rId375" Type="http://schemas.openxmlformats.org/officeDocument/2006/relationships/tags" Target="../tags/tag834.xml"/><Relationship Id="rId374" Type="http://schemas.openxmlformats.org/officeDocument/2006/relationships/tags" Target="../tags/tag833.xml"/><Relationship Id="rId373" Type="http://schemas.openxmlformats.org/officeDocument/2006/relationships/tags" Target="../tags/tag832.xml"/><Relationship Id="rId372" Type="http://schemas.openxmlformats.org/officeDocument/2006/relationships/tags" Target="../tags/tag831.xml"/><Relationship Id="rId371" Type="http://schemas.openxmlformats.org/officeDocument/2006/relationships/tags" Target="../tags/tag830.xml"/><Relationship Id="rId370" Type="http://schemas.openxmlformats.org/officeDocument/2006/relationships/tags" Target="../tags/tag829.xml"/><Relationship Id="rId37" Type="http://schemas.openxmlformats.org/officeDocument/2006/relationships/tags" Target="../tags/tag496.xml"/><Relationship Id="rId369" Type="http://schemas.openxmlformats.org/officeDocument/2006/relationships/tags" Target="../tags/tag828.xml"/><Relationship Id="rId368" Type="http://schemas.openxmlformats.org/officeDocument/2006/relationships/tags" Target="../tags/tag827.xml"/><Relationship Id="rId367" Type="http://schemas.openxmlformats.org/officeDocument/2006/relationships/tags" Target="../tags/tag826.xml"/><Relationship Id="rId366" Type="http://schemas.openxmlformats.org/officeDocument/2006/relationships/tags" Target="../tags/tag825.xml"/><Relationship Id="rId365" Type="http://schemas.openxmlformats.org/officeDocument/2006/relationships/tags" Target="../tags/tag824.xml"/><Relationship Id="rId364" Type="http://schemas.openxmlformats.org/officeDocument/2006/relationships/tags" Target="../tags/tag823.xml"/><Relationship Id="rId363" Type="http://schemas.openxmlformats.org/officeDocument/2006/relationships/tags" Target="../tags/tag822.xml"/><Relationship Id="rId362" Type="http://schemas.openxmlformats.org/officeDocument/2006/relationships/tags" Target="../tags/tag821.xml"/><Relationship Id="rId361" Type="http://schemas.openxmlformats.org/officeDocument/2006/relationships/tags" Target="../tags/tag820.xml"/><Relationship Id="rId360" Type="http://schemas.openxmlformats.org/officeDocument/2006/relationships/tags" Target="../tags/tag819.xml"/><Relationship Id="rId36" Type="http://schemas.openxmlformats.org/officeDocument/2006/relationships/tags" Target="../tags/tag495.xml"/><Relationship Id="rId359" Type="http://schemas.openxmlformats.org/officeDocument/2006/relationships/tags" Target="../tags/tag818.xml"/><Relationship Id="rId358" Type="http://schemas.openxmlformats.org/officeDocument/2006/relationships/tags" Target="../tags/tag817.xml"/><Relationship Id="rId357" Type="http://schemas.openxmlformats.org/officeDocument/2006/relationships/tags" Target="../tags/tag816.xml"/><Relationship Id="rId356" Type="http://schemas.openxmlformats.org/officeDocument/2006/relationships/tags" Target="../tags/tag815.xml"/><Relationship Id="rId355" Type="http://schemas.openxmlformats.org/officeDocument/2006/relationships/tags" Target="../tags/tag814.xml"/><Relationship Id="rId354" Type="http://schemas.openxmlformats.org/officeDocument/2006/relationships/tags" Target="../tags/tag813.xml"/><Relationship Id="rId353" Type="http://schemas.openxmlformats.org/officeDocument/2006/relationships/tags" Target="../tags/tag812.xml"/><Relationship Id="rId352" Type="http://schemas.openxmlformats.org/officeDocument/2006/relationships/tags" Target="../tags/tag811.xml"/><Relationship Id="rId351" Type="http://schemas.openxmlformats.org/officeDocument/2006/relationships/tags" Target="../tags/tag810.xml"/><Relationship Id="rId350" Type="http://schemas.openxmlformats.org/officeDocument/2006/relationships/tags" Target="../tags/tag809.xml"/><Relationship Id="rId35" Type="http://schemas.openxmlformats.org/officeDocument/2006/relationships/tags" Target="../tags/tag494.xml"/><Relationship Id="rId349" Type="http://schemas.openxmlformats.org/officeDocument/2006/relationships/tags" Target="../tags/tag808.xml"/><Relationship Id="rId348" Type="http://schemas.openxmlformats.org/officeDocument/2006/relationships/tags" Target="../tags/tag807.xml"/><Relationship Id="rId347" Type="http://schemas.openxmlformats.org/officeDocument/2006/relationships/tags" Target="../tags/tag806.xml"/><Relationship Id="rId346" Type="http://schemas.openxmlformats.org/officeDocument/2006/relationships/tags" Target="../tags/tag805.xml"/><Relationship Id="rId345" Type="http://schemas.openxmlformats.org/officeDocument/2006/relationships/tags" Target="../tags/tag804.xml"/><Relationship Id="rId344" Type="http://schemas.openxmlformats.org/officeDocument/2006/relationships/tags" Target="../tags/tag803.xml"/><Relationship Id="rId343" Type="http://schemas.openxmlformats.org/officeDocument/2006/relationships/tags" Target="../tags/tag802.xml"/><Relationship Id="rId342" Type="http://schemas.openxmlformats.org/officeDocument/2006/relationships/tags" Target="../tags/tag801.xml"/><Relationship Id="rId341" Type="http://schemas.openxmlformats.org/officeDocument/2006/relationships/tags" Target="../tags/tag800.xml"/><Relationship Id="rId340" Type="http://schemas.openxmlformats.org/officeDocument/2006/relationships/tags" Target="../tags/tag799.xml"/><Relationship Id="rId34" Type="http://schemas.openxmlformats.org/officeDocument/2006/relationships/tags" Target="../tags/tag493.xml"/><Relationship Id="rId339" Type="http://schemas.openxmlformats.org/officeDocument/2006/relationships/tags" Target="../tags/tag798.xml"/><Relationship Id="rId338" Type="http://schemas.openxmlformats.org/officeDocument/2006/relationships/tags" Target="../tags/tag797.xml"/><Relationship Id="rId337" Type="http://schemas.openxmlformats.org/officeDocument/2006/relationships/tags" Target="../tags/tag796.xml"/><Relationship Id="rId336" Type="http://schemas.openxmlformats.org/officeDocument/2006/relationships/tags" Target="../tags/tag795.xml"/><Relationship Id="rId335" Type="http://schemas.openxmlformats.org/officeDocument/2006/relationships/tags" Target="../tags/tag794.xml"/><Relationship Id="rId334" Type="http://schemas.openxmlformats.org/officeDocument/2006/relationships/tags" Target="../tags/tag793.xml"/><Relationship Id="rId333" Type="http://schemas.openxmlformats.org/officeDocument/2006/relationships/tags" Target="../tags/tag792.xml"/><Relationship Id="rId332" Type="http://schemas.openxmlformats.org/officeDocument/2006/relationships/tags" Target="../tags/tag791.xml"/><Relationship Id="rId331" Type="http://schemas.openxmlformats.org/officeDocument/2006/relationships/tags" Target="../tags/tag790.xml"/><Relationship Id="rId330" Type="http://schemas.openxmlformats.org/officeDocument/2006/relationships/tags" Target="../tags/tag789.xml"/><Relationship Id="rId33" Type="http://schemas.openxmlformats.org/officeDocument/2006/relationships/tags" Target="../tags/tag492.xml"/><Relationship Id="rId329" Type="http://schemas.openxmlformats.org/officeDocument/2006/relationships/tags" Target="../tags/tag788.xml"/><Relationship Id="rId328" Type="http://schemas.openxmlformats.org/officeDocument/2006/relationships/tags" Target="../tags/tag787.xml"/><Relationship Id="rId327" Type="http://schemas.openxmlformats.org/officeDocument/2006/relationships/tags" Target="../tags/tag786.xml"/><Relationship Id="rId326" Type="http://schemas.openxmlformats.org/officeDocument/2006/relationships/tags" Target="../tags/tag785.xml"/><Relationship Id="rId325" Type="http://schemas.openxmlformats.org/officeDocument/2006/relationships/tags" Target="../tags/tag784.xml"/><Relationship Id="rId324" Type="http://schemas.openxmlformats.org/officeDocument/2006/relationships/tags" Target="../tags/tag783.xml"/><Relationship Id="rId323" Type="http://schemas.openxmlformats.org/officeDocument/2006/relationships/tags" Target="../tags/tag782.xml"/><Relationship Id="rId322" Type="http://schemas.openxmlformats.org/officeDocument/2006/relationships/tags" Target="../tags/tag781.xml"/><Relationship Id="rId321" Type="http://schemas.openxmlformats.org/officeDocument/2006/relationships/tags" Target="../tags/tag780.xml"/><Relationship Id="rId320" Type="http://schemas.openxmlformats.org/officeDocument/2006/relationships/tags" Target="../tags/tag779.xml"/><Relationship Id="rId32" Type="http://schemas.openxmlformats.org/officeDocument/2006/relationships/tags" Target="../tags/tag491.xml"/><Relationship Id="rId319" Type="http://schemas.openxmlformats.org/officeDocument/2006/relationships/tags" Target="../tags/tag778.xml"/><Relationship Id="rId318" Type="http://schemas.openxmlformats.org/officeDocument/2006/relationships/tags" Target="../tags/tag777.xml"/><Relationship Id="rId317" Type="http://schemas.openxmlformats.org/officeDocument/2006/relationships/tags" Target="../tags/tag776.xml"/><Relationship Id="rId316" Type="http://schemas.openxmlformats.org/officeDocument/2006/relationships/tags" Target="../tags/tag775.xml"/><Relationship Id="rId315" Type="http://schemas.openxmlformats.org/officeDocument/2006/relationships/tags" Target="../tags/tag774.xml"/><Relationship Id="rId314" Type="http://schemas.openxmlformats.org/officeDocument/2006/relationships/tags" Target="../tags/tag773.xml"/><Relationship Id="rId313" Type="http://schemas.openxmlformats.org/officeDocument/2006/relationships/tags" Target="../tags/tag772.xml"/><Relationship Id="rId312" Type="http://schemas.openxmlformats.org/officeDocument/2006/relationships/tags" Target="../tags/tag771.xml"/><Relationship Id="rId311" Type="http://schemas.openxmlformats.org/officeDocument/2006/relationships/tags" Target="../tags/tag770.xml"/><Relationship Id="rId310" Type="http://schemas.openxmlformats.org/officeDocument/2006/relationships/tags" Target="../tags/tag769.xml"/><Relationship Id="rId31" Type="http://schemas.openxmlformats.org/officeDocument/2006/relationships/tags" Target="../tags/tag490.xml"/><Relationship Id="rId309" Type="http://schemas.openxmlformats.org/officeDocument/2006/relationships/tags" Target="../tags/tag768.xml"/><Relationship Id="rId308" Type="http://schemas.openxmlformats.org/officeDocument/2006/relationships/tags" Target="../tags/tag767.xml"/><Relationship Id="rId307" Type="http://schemas.openxmlformats.org/officeDocument/2006/relationships/tags" Target="../tags/tag766.xml"/><Relationship Id="rId306" Type="http://schemas.openxmlformats.org/officeDocument/2006/relationships/tags" Target="../tags/tag765.xml"/><Relationship Id="rId305" Type="http://schemas.openxmlformats.org/officeDocument/2006/relationships/tags" Target="../tags/tag764.xml"/><Relationship Id="rId304" Type="http://schemas.openxmlformats.org/officeDocument/2006/relationships/tags" Target="../tags/tag763.xml"/><Relationship Id="rId303" Type="http://schemas.openxmlformats.org/officeDocument/2006/relationships/tags" Target="../tags/tag762.xml"/><Relationship Id="rId302" Type="http://schemas.openxmlformats.org/officeDocument/2006/relationships/tags" Target="../tags/tag761.xml"/><Relationship Id="rId301" Type="http://schemas.openxmlformats.org/officeDocument/2006/relationships/tags" Target="../tags/tag760.xml"/><Relationship Id="rId300" Type="http://schemas.openxmlformats.org/officeDocument/2006/relationships/tags" Target="../tags/tag759.xml"/><Relationship Id="rId30" Type="http://schemas.openxmlformats.org/officeDocument/2006/relationships/tags" Target="../tags/tag489.xml"/><Relationship Id="rId3" Type="http://schemas.openxmlformats.org/officeDocument/2006/relationships/image" Target="../media/image27.png"/><Relationship Id="rId299" Type="http://schemas.openxmlformats.org/officeDocument/2006/relationships/tags" Target="../tags/tag758.xml"/><Relationship Id="rId298" Type="http://schemas.openxmlformats.org/officeDocument/2006/relationships/tags" Target="../tags/tag757.xml"/><Relationship Id="rId297" Type="http://schemas.openxmlformats.org/officeDocument/2006/relationships/tags" Target="../tags/tag756.xml"/><Relationship Id="rId296" Type="http://schemas.openxmlformats.org/officeDocument/2006/relationships/tags" Target="../tags/tag755.xml"/><Relationship Id="rId295" Type="http://schemas.openxmlformats.org/officeDocument/2006/relationships/tags" Target="../tags/tag754.xml"/><Relationship Id="rId294" Type="http://schemas.openxmlformats.org/officeDocument/2006/relationships/tags" Target="../tags/tag753.xml"/><Relationship Id="rId293" Type="http://schemas.openxmlformats.org/officeDocument/2006/relationships/tags" Target="../tags/tag752.xml"/><Relationship Id="rId292" Type="http://schemas.openxmlformats.org/officeDocument/2006/relationships/tags" Target="../tags/tag751.xml"/><Relationship Id="rId291" Type="http://schemas.openxmlformats.org/officeDocument/2006/relationships/tags" Target="../tags/tag750.xml"/><Relationship Id="rId290" Type="http://schemas.openxmlformats.org/officeDocument/2006/relationships/tags" Target="../tags/tag749.xml"/><Relationship Id="rId29" Type="http://schemas.openxmlformats.org/officeDocument/2006/relationships/tags" Target="../tags/tag488.xml"/><Relationship Id="rId289" Type="http://schemas.openxmlformats.org/officeDocument/2006/relationships/tags" Target="../tags/tag748.xml"/><Relationship Id="rId288" Type="http://schemas.openxmlformats.org/officeDocument/2006/relationships/tags" Target="../tags/tag747.xml"/><Relationship Id="rId287" Type="http://schemas.openxmlformats.org/officeDocument/2006/relationships/tags" Target="../tags/tag746.xml"/><Relationship Id="rId286" Type="http://schemas.openxmlformats.org/officeDocument/2006/relationships/tags" Target="../tags/tag745.xml"/><Relationship Id="rId285" Type="http://schemas.openxmlformats.org/officeDocument/2006/relationships/tags" Target="../tags/tag744.xml"/><Relationship Id="rId284" Type="http://schemas.openxmlformats.org/officeDocument/2006/relationships/tags" Target="../tags/tag743.xml"/><Relationship Id="rId283" Type="http://schemas.openxmlformats.org/officeDocument/2006/relationships/tags" Target="../tags/tag742.xml"/><Relationship Id="rId282" Type="http://schemas.openxmlformats.org/officeDocument/2006/relationships/tags" Target="../tags/tag741.xml"/><Relationship Id="rId281" Type="http://schemas.openxmlformats.org/officeDocument/2006/relationships/tags" Target="../tags/tag740.xml"/><Relationship Id="rId280" Type="http://schemas.openxmlformats.org/officeDocument/2006/relationships/tags" Target="../tags/tag739.xml"/><Relationship Id="rId28" Type="http://schemas.openxmlformats.org/officeDocument/2006/relationships/tags" Target="../tags/tag487.xml"/><Relationship Id="rId279" Type="http://schemas.openxmlformats.org/officeDocument/2006/relationships/tags" Target="../tags/tag738.xml"/><Relationship Id="rId278" Type="http://schemas.openxmlformats.org/officeDocument/2006/relationships/tags" Target="../tags/tag737.xml"/><Relationship Id="rId277" Type="http://schemas.openxmlformats.org/officeDocument/2006/relationships/tags" Target="../tags/tag736.xml"/><Relationship Id="rId276" Type="http://schemas.openxmlformats.org/officeDocument/2006/relationships/tags" Target="../tags/tag735.xml"/><Relationship Id="rId275" Type="http://schemas.openxmlformats.org/officeDocument/2006/relationships/tags" Target="../tags/tag734.xml"/><Relationship Id="rId274" Type="http://schemas.openxmlformats.org/officeDocument/2006/relationships/tags" Target="../tags/tag733.xml"/><Relationship Id="rId273" Type="http://schemas.openxmlformats.org/officeDocument/2006/relationships/tags" Target="../tags/tag732.xml"/><Relationship Id="rId272" Type="http://schemas.openxmlformats.org/officeDocument/2006/relationships/tags" Target="../tags/tag731.xml"/><Relationship Id="rId271" Type="http://schemas.openxmlformats.org/officeDocument/2006/relationships/tags" Target="../tags/tag730.xml"/><Relationship Id="rId270" Type="http://schemas.openxmlformats.org/officeDocument/2006/relationships/tags" Target="../tags/tag729.xml"/><Relationship Id="rId27" Type="http://schemas.openxmlformats.org/officeDocument/2006/relationships/tags" Target="../tags/tag486.xml"/><Relationship Id="rId269" Type="http://schemas.openxmlformats.org/officeDocument/2006/relationships/tags" Target="../tags/tag728.xml"/><Relationship Id="rId268" Type="http://schemas.openxmlformats.org/officeDocument/2006/relationships/tags" Target="../tags/tag727.xml"/><Relationship Id="rId267" Type="http://schemas.openxmlformats.org/officeDocument/2006/relationships/tags" Target="../tags/tag726.xml"/><Relationship Id="rId266" Type="http://schemas.openxmlformats.org/officeDocument/2006/relationships/tags" Target="../tags/tag725.xml"/><Relationship Id="rId265" Type="http://schemas.openxmlformats.org/officeDocument/2006/relationships/tags" Target="../tags/tag724.xml"/><Relationship Id="rId264" Type="http://schemas.openxmlformats.org/officeDocument/2006/relationships/tags" Target="../tags/tag723.xml"/><Relationship Id="rId263" Type="http://schemas.openxmlformats.org/officeDocument/2006/relationships/tags" Target="../tags/tag722.xml"/><Relationship Id="rId262" Type="http://schemas.openxmlformats.org/officeDocument/2006/relationships/tags" Target="../tags/tag721.xml"/><Relationship Id="rId261" Type="http://schemas.openxmlformats.org/officeDocument/2006/relationships/tags" Target="../tags/tag720.xml"/><Relationship Id="rId260" Type="http://schemas.openxmlformats.org/officeDocument/2006/relationships/tags" Target="../tags/tag719.xml"/><Relationship Id="rId26" Type="http://schemas.openxmlformats.org/officeDocument/2006/relationships/tags" Target="../tags/tag485.xml"/><Relationship Id="rId259" Type="http://schemas.openxmlformats.org/officeDocument/2006/relationships/tags" Target="../tags/tag718.xml"/><Relationship Id="rId258" Type="http://schemas.openxmlformats.org/officeDocument/2006/relationships/tags" Target="../tags/tag717.xml"/><Relationship Id="rId257" Type="http://schemas.openxmlformats.org/officeDocument/2006/relationships/tags" Target="../tags/tag716.xml"/><Relationship Id="rId256" Type="http://schemas.openxmlformats.org/officeDocument/2006/relationships/tags" Target="../tags/tag715.xml"/><Relationship Id="rId255" Type="http://schemas.openxmlformats.org/officeDocument/2006/relationships/tags" Target="../tags/tag714.xml"/><Relationship Id="rId254" Type="http://schemas.openxmlformats.org/officeDocument/2006/relationships/tags" Target="../tags/tag713.xml"/><Relationship Id="rId253" Type="http://schemas.openxmlformats.org/officeDocument/2006/relationships/tags" Target="../tags/tag712.xml"/><Relationship Id="rId252" Type="http://schemas.openxmlformats.org/officeDocument/2006/relationships/tags" Target="../tags/tag711.xml"/><Relationship Id="rId251" Type="http://schemas.openxmlformats.org/officeDocument/2006/relationships/tags" Target="../tags/tag710.xml"/><Relationship Id="rId250" Type="http://schemas.openxmlformats.org/officeDocument/2006/relationships/tags" Target="../tags/tag709.xml"/><Relationship Id="rId25" Type="http://schemas.openxmlformats.org/officeDocument/2006/relationships/tags" Target="../tags/tag484.xml"/><Relationship Id="rId249" Type="http://schemas.openxmlformats.org/officeDocument/2006/relationships/tags" Target="../tags/tag708.xml"/><Relationship Id="rId248" Type="http://schemas.openxmlformats.org/officeDocument/2006/relationships/tags" Target="../tags/tag707.xml"/><Relationship Id="rId247" Type="http://schemas.openxmlformats.org/officeDocument/2006/relationships/tags" Target="../tags/tag706.xml"/><Relationship Id="rId246" Type="http://schemas.openxmlformats.org/officeDocument/2006/relationships/tags" Target="../tags/tag705.xml"/><Relationship Id="rId245" Type="http://schemas.openxmlformats.org/officeDocument/2006/relationships/tags" Target="../tags/tag704.xml"/><Relationship Id="rId244" Type="http://schemas.openxmlformats.org/officeDocument/2006/relationships/tags" Target="../tags/tag703.xml"/><Relationship Id="rId243" Type="http://schemas.openxmlformats.org/officeDocument/2006/relationships/tags" Target="../tags/tag702.xml"/><Relationship Id="rId242" Type="http://schemas.openxmlformats.org/officeDocument/2006/relationships/tags" Target="../tags/tag701.xml"/><Relationship Id="rId241" Type="http://schemas.openxmlformats.org/officeDocument/2006/relationships/tags" Target="../tags/tag700.xml"/><Relationship Id="rId240" Type="http://schemas.openxmlformats.org/officeDocument/2006/relationships/tags" Target="../tags/tag699.xml"/><Relationship Id="rId24" Type="http://schemas.openxmlformats.org/officeDocument/2006/relationships/tags" Target="../tags/tag483.xml"/><Relationship Id="rId239" Type="http://schemas.openxmlformats.org/officeDocument/2006/relationships/tags" Target="../tags/tag698.xml"/><Relationship Id="rId238" Type="http://schemas.openxmlformats.org/officeDocument/2006/relationships/tags" Target="../tags/tag697.xml"/><Relationship Id="rId237" Type="http://schemas.openxmlformats.org/officeDocument/2006/relationships/tags" Target="../tags/tag696.xml"/><Relationship Id="rId236" Type="http://schemas.openxmlformats.org/officeDocument/2006/relationships/tags" Target="../tags/tag695.xml"/><Relationship Id="rId235" Type="http://schemas.openxmlformats.org/officeDocument/2006/relationships/tags" Target="../tags/tag694.xml"/><Relationship Id="rId234" Type="http://schemas.openxmlformats.org/officeDocument/2006/relationships/tags" Target="../tags/tag693.xml"/><Relationship Id="rId233" Type="http://schemas.openxmlformats.org/officeDocument/2006/relationships/tags" Target="../tags/tag692.xml"/><Relationship Id="rId232" Type="http://schemas.openxmlformats.org/officeDocument/2006/relationships/tags" Target="../tags/tag691.xml"/><Relationship Id="rId231" Type="http://schemas.openxmlformats.org/officeDocument/2006/relationships/tags" Target="../tags/tag690.xml"/><Relationship Id="rId230" Type="http://schemas.openxmlformats.org/officeDocument/2006/relationships/tags" Target="../tags/tag689.xml"/><Relationship Id="rId23" Type="http://schemas.openxmlformats.org/officeDocument/2006/relationships/tags" Target="../tags/tag482.xml"/><Relationship Id="rId229" Type="http://schemas.openxmlformats.org/officeDocument/2006/relationships/tags" Target="../tags/tag688.xml"/><Relationship Id="rId228" Type="http://schemas.openxmlformats.org/officeDocument/2006/relationships/tags" Target="../tags/tag687.xml"/><Relationship Id="rId227" Type="http://schemas.openxmlformats.org/officeDocument/2006/relationships/tags" Target="../tags/tag686.xml"/><Relationship Id="rId226" Type="http://schemas.openxmlformats.org/officeDocument/2006/relationships/tags" Target="../tags/tag685.xml"/><Relationship Id="rId225" Type="http://schemas.openxmlformats.org/officeDocument/2006/relationships/tags" Target="../tags/tag684.xml"/><Relationship Id="rId224" Type="http://schemas.openxmlformats.org/officeDocument/2006/relationships/tags" Target="../tags/tag683.xml"/><Relationship Id="rId223" Type="http://schemas.openxmlformats.org/officeDocument/2006/relationships/tags" Target="../tags/tag682.xml"/><Relationship Id="rId222" Type="http://schemas.openxmlformats.org/officeDocument/2006/relationships/tags" Target="../tags/tag681.xml"/><Relationship Id="rId221" Type="http://schemas.openxmlformats.org/officeDocument/2006/relationships/tags" Target="../tags/tag680.xml"/><Relationship Id="rId220" Type="http://schemas.openxmlformats.org/officeDocument/2006/relationships/tags" Target="../tags/tag679.xml"/><Relationship Id="rId22" Type="http://schemas.openxmlformats.org/officeDocument/2006/relationships/tags" Target="../tags/tag481.xml"/><Relationship Id="rId219" Type="http://schemas.openxmlformats.org/officeDocument/2006/relationships/tags" Target="../tags/tag678.xml"/><Relationship Id="rId218" Type="http://schemas.openxmlformats.org/officeDocument/2006/relationships/tags" Target="../tags/tag677.xml"/><Relationship Id="rId217" Type="http://schemas.openxmlformats.org/officeDocument/2006/relationships/tags" Target="../tags/tag676.xml"/><Relationship Id="rId216" Type="http://schemas.openxmlformats.org/officeDocument/2006/relationships/tags" Target="../tags/tag675.xml"/><Relationship Id="rId215" Type="http://schemas.openxmlformats.org/officeDocument/2006/relationships/tags" Target="../tags/tag674.xml"/><Relationship Id="rId214" Type="http://schemas.openxmlformats.org/officeDocument/2006/relationships/tags" Target="../tags/tag673.xml"/><Relationship Id="rId213" Type="http://schemas.openxmlformats.org/officeDocument/2006/relationships/tags" Target="../tags/tag672.xml"/><Relationship Id="rId212" Type="http://schemas.openxmlformats.org/officeDocument/2006/relationships/tags" Target="../tags/tag671.xml"/><Relationship Id="rId211" Type="http://schemas.openxmlformats.org/officeDocument/2006/relationships/tags" Target="../tags/tag670.xml"/><Relationship Id="rId210" Type="http://schemas.openxmlformats.org/officeDocument/2006/relationships/tags" Target="../tags/tag669.xml"/><Relationship Id="rId21" Type="http://schemas.openxmlformats.org/officeDocument/2006/relationships/tags" Target="../tags/tag480.xml"/><Relationship Id="rId209" Type="http://schemas.openxmlformats.org/officeDocument/2006/relationships/tags" Target="../tags/tag668.xml"/><Relationship Id="rId208" Type="http://schemas.openxmlformats.org/officeDocument/2006/relationships/tags" Target="../tags/tag667.xml"/><Relationship Id="rId207" Type="http://schemas.openxmlformats.org/officeDocument/2006/relationships/tags" Target="../tags/tag666.xml"/><Relationship Id="rId206" Type="http://schemas.openxmlformats.org/officeDocument/2006/relationships/tags" Target="../tags/tag665.xml"/><Relationship Id="rId205" Type="http://schemas.openxmlformats.org/officeDocument/2006/relationships/tags" Target="../tags/tag664.xml"/><Relationship Id="rId204" Type="http://schemas.openxmlformats.org/officeDocument/2006/relationships/tags" Target="../tags/tag663.xml"/><Relationship Id="rId203" Type="http://schemas.openxmlformats.org/officeDocument/2006/relationships/tags" Target="../tags/tag662.xml"/><Relationship Id="rId202" Type="http://schemas.openxmlformats.org/officeDocument/2006/relationships/tags" Target="../tags/tag661.xml"/><Relationship Id="rId201" Type="http://schemas.openxmlformats.org/officeDocument/2006/relationships/tags" Target="../tags/tag660.xml"/><Relationship Id="rId200" Type="http://schemas.openxmlformats.org/officeDocument/2006/relationships/tags" Target="../tags/tag659.xml"/><Relationship Id="rId20" Type="http://schemas.openxmlformats.org/officeDocument/2006/relationships/tags" Target="../tags/tag479.xml"/><Relationship Id="rId2" Type="http://schemas.openxmlformats.org/officeDocument/2006/relationships/image" Target="../media/image26.png"/><Relationship Id="rId199" Type="http://schemas.openxmlformats.org/officeDocument/2006/relationships/tags" Target="../tags/tag658.xml"/><Relationship Id="rId198" Type="http://schemas.openxmlformats.org/officeDocument/2006/relationships/tags" Target="../tags/tag657.xml"/><Relationship Id="rId197" Type="http://schemas.openxmlformats.org/officeDocument/2006/relationships/tags" Target="../tags/tag656.xml"/><Relationship Id="rId196" Type="http://schemas.openxmlformats.org/officeDocument/2006/relationships/tags" Target="../tags/tag655.xml"/><Relationship Id="rId195" Type="http://schemas.openxmlformats.org/officeDocument/2006/relationships/tags" Target="../tags/tag654.xml"/><Relationship Id="rId194" Type="http://schemas.openxmlformats.org/officeDocument/2006/relationships/tags" Target="../tags/tag653.xml"/><Relationship Id="rId193" Type="http://schemas.openxmlformats.org/officeDocument/2006/relationships/tags" Target="../tags/tag652.xml"/><Relationship Id="rId192" Type="http://schemas.openxmlformats.org/officeDocument/2006/relationships/tags" Target="../tags/tag651.xml"/><Relationship Id="rId191" Type="http://schemas.openxmlformats.org/officeDocument/2006/relationships/tags" Target="../tags/tag650.xml"/><Relationship Id="rId190" Type="http://schemas.openxmlformats.org/officeDocument/2006/relationships/tags" Target="../tags/tag649.xml"/><Relationship Id="rId19" Type="http://schemas.openxmlformats.org/officeDocument/2006/relationships/tags" Target="../tags/tag478.xml"/><Relationship Id="rId189" Type="http://schemas.openxmlformats.org/officeDocument/2006/relationships/tags" Target="../tags/tag648.xml"/><Relationship Id="rId188" Type="http://schemas.openxmlformats.org/officeDocument/2006/relationships/tags" Target="../tags/tag647.xml"/><Relationship Id="rId187" Type="http://schemas.openxmlformats.org/officeDocument/2006/relationships/tags" Target="../tags/tag646.xml"/><Relationship Id="rId186" Type="http://schemas.openxmlformats.org/officeDocument/2006/relationships/tags" Target="../tags/tag645.xml"/><Relationship Id="rId185" Type="http://schemas.openxmlformats.org/officeDocument/2006/relationships/tags" Target="../tags/tag644.xml"/><Relationship Id="rId184" Type="http://schemas.openxmlformats.org/officeDocument/2006/relationships/tags" Target="../tags/tag643.xml"/><Relationship Id="rId183" Type="http://schemas.openxmlformats.org/officeDocument/2006/relationships/tags" Target="../tags/tag642.xml"/><Relationship Id="rId182" Type="http://schemas.openxmlformats.org/officeDocument/2006/relationships/tags" Target="../tags/tag641.xml"/><Relationship Id="rId181" Type="http://schemas.openxmlformats.org/officeDocument/2006/relationships/tags" Target="../tags/tag640.xml"/><Relationship Id="rId180" Type="http://schemas.openxmlformats.org/officeDocument/2006/relationships/tags" Target="../tags/tag639.xml"/><Relationship Id="rId18" Type="http://schemas.openxmlformats.org/officeDocument/2006/relationships/tags" Target="../tags/tag477.xml"/><Relationship Id="rId179" Type="http://schemas.openxmlformats.org/officeDocument/2006/relationships/tags" Target="../tags/tag638.xml"/><Relationship Id="rId178" Type="http://schemas.openxmlformats.org/officeDocument/2006/relationships/tags" Target="../tags/tag637.xml"/><Relationship Id="rId177" Type="http://schemas.openxmlformats.org/officeDocument/2006/relationships/tags" Target="../tags/tag636.xml"/><Relationship Id="rId176" Type="http://schemas.openxmlformats.org/officeDocument/2006/relationships/tags" Target="../tags/tag635.xml"/><Relationship Id="rId175" Type="http://schemas.openxmlformats.org/officeDocument/2006/relationships/tags" Target="../tags/tag634.xml"/><Relationship Id="rId174" Type="http://schemas.openxmlformats.org/officeDocument/2006/relationships/tags" Target="../tags/tag633.xml"/><Relationship Id="rId173" Type="http://schemas.openxmlformats.org/officeDocument/2006/relationships/tags" Target="../tags/tag632.xml"/><Relationship Id="rId172" Type="http://schemas.openxmlformats.org/officeDocument/2006/relationships/tags" Target="../tags/tag631.xml"/><Relationship Id="rId171" Type="http://schemas.openxmlformats.org/officeDocument/2006/relationships/tags" Target="../tags/tag630.xml"/><Relationship Id="rId170" Type="http://schemas.openxmlformats.org/officeDocument/2006/relationships/tags" Target="../tags/tag629.xml"/><Relationship Id="rId17" Type="http://schemas.openxmlformats.org/officeDocument/2006/relationships/tags" Target="../tags/tag476.xml"/><Relationship Id="rId169" Type="http://schemas.openxmlformats.org/officeDocument/2006/relationships/tags" Target="../tags/tag628.xml"/><Relationship Id="rId168" Type="http://schemas.openxmlformats.org/officeDocument/2006/relationships/tags" Target="../tags/tag627.xml"/><Relationship Id="rId167" Type="http://schemas.openxmlformats.org/officeDocument/2006/relationships/tags" Target="../tags/tag626.xml"/><Relationship Id="rId166" Type="http://schemas.openxmlformats.org/officeDocument/2006/relationships/tags" Target="../tags/tag625.xml"/><Relationship Id="rId165" Type="http://schemas.openxmlformats.org/officeDocument/2006/relationships/tags" Target="../tags/tag624.xml"/><Relationship Id="rId164" Type="http://schemas.openxmlformats.org/officeDocument/2006/relationships/tags" Target="../tags/tag623.xml"/><Relationship Id="rId163" Type="http://schemas.openxmlformats.org/officeDocument/2006/relationships/tags" Target="../tags/tag622.xml"/><Relationship Id="rId162" Type="http://schemas.openxmlformats.org/officeDocument/2006/relationships/tags" Target="../tags/tag621.xml"/><Relationship Id="rId161" Type="http://schemas.openxmlformats.org/officeDocument/2006/relationships/tags" Target="../tags/tag620.xml"/><Relationship Id="rId160" Type="http://schemas.openxmlformats.org/officeDocument/2006/relationships/tags" Target="../tags/tag619.xml"/><Relationship Id="rId16" Type="http://schemas.openxmlformats.org/officeDocument/2006/relationships/tags" Target="../tags/tag475.xml"/><Relationship Id="rId159" Type="http://schemas.openxmlformats.org/officeDocument/2006/relationships/tags" Target="../tags/tag618.xml"/><Relationship Id="rId158" Type="http://schemas.openxmlformats.org/officeDocument/2006/relationships/tags" Target="../tags/tag617.xml"/><Relationship Id="rId157" Type="http://schemas.openxmlformats.org/officeDocument/2006/relationships/tags" Target="../tags/tag616.xml"/><Relationship Id="rId156" Type="http://schemas.openxmlformats.org/officeDocument/2006/relationships/tags" Target="../tags/tag615.xml"/><Relationship Id="rId155" Type="http://schemas.openxmlformats.org/officeDocument/2006/relationships/tags" Target="../tags/tag614.xml"/><Relationship Id="rId154" Type="http://schemas.openxmlformats.org/officeDocument/2006/relationships/tags" Target="../tags/tag613.xml"/><Relationship Id="rId153" Type="http://schemas.openxmlformats.org/officeDocument/2006/relationships/tags" Target="../tags/tag612.xml"/><Relationship Id="rId152" Type="http://schemas.openxmlformats.org/officeDocument/2006/relationships/tags" Target="../tags/tag611.xml"/><Relationship Id="rId151" Type="http://schemas.openxmlformats.org/officeDocument/2006/relationships/tags" Target="../tags/tag610.xml"/><Relationship Id="rId150" Type="http://schemas.openxmlformats.org/officeDocument/2006/relationships/tags" Target="../tags/tag609.xml"/><Relationship Id="rId15" Type="http://schemas.openxmlformats.org/officeDocument/2006/relationships/tags" Target="../tags/tag474.xml"/><Relationship Id="rId149" Type="http://schemas.openxmlformats.org/officeDocument/2006/relationships/tags" Target="../tags/tag608.xml"/><Relationship Id="rId148" Type="http://schemas.openxmlformats.org/officeDocument/2006/relationships/tags" Target="../tags/tag607.xml"/><Relationship Id="rId147" Type="http://schemas.openxmlformats.org/officeDocument/2006/relationships/tags" Target="../tags/tag606.xml"/><Relationship Id="rId146" Type="http://schemas.openxmlformats.org/officeDocument/2006/relationships/tags" Target="../tags/tag605.xml"/><Relationship Id="rId145" Type="http://schemas.openxmlformats.org/officeDocument/2006/relationships/tags" Target="../tags/tag604.xml"/><Relationship Id="rId144" Type="http://schemas.openxmlformats.org/officeDocument/2006/relationships/tags" Target="../tags/tag603.xml"/><Relationship Id="rId143" Type="http://schemas.openxmlformats.org/officeDocument/2006/relationships/tags" Target="../tags/tag602.xml"/><Relationship Id="rId142" Type="http://schemas.openxmlformats.org/officeDocument/2006/relationships/tags" Target="../tags/tag601.xml"/><Relationship Id="rId141" Type="http://schemas.openxmlformats.org/officeDocument/2006/relationships/tags" Target="../tags/tag600.xml"/><Relationship Id="rId140" Type="http://schemas.openxmlformats.org/officeDocument/2006/relationships/tags" Target="../tags/tag599.xml"/><Relationship Id="rId14" Type="http://schemas.openxmlformats.org/officeDocument/2006/relationships/tags" Target="../tags/tag473.xml"/><Relationship Id="rId139" Type="http://schemas.openxmlformats.org/officeDocument/2006/relationships/tags" Target="../tags/tag598.xml"/><Relationship Id="rId138" Type="http://schemas.openxmlformats.org/officeDocument/2006/relationships/tags" Target="../tags/tag597.xml"/><Relationship Id="rId137" Type="http://schemas.openxmlformats.org/officeDocument/2006/relationships/tags" Target="../tags/tag596.xml"/><Relationship Id="rId136" Type="http://schemas.openxmlformats.org/officeDocument/2006/relationships/tags" Target="../tags/tag595.xml"/><Relationship Id="rId135" Type="http://schemas.openxmlformats.org/officeDocument/2006/relationships/tags" Target="../tags/tag594.xml"/><Relationship Id="rId134" Type="http://schemas.openxmlformats.org/officeDocument/2006/relationships/tags" Target="../tags/tag593.xml"/><Relationship Id="rId133" Type="http://schemas.openxmlformats.org/officeDocument/2006/relationships/tags" Target="../tags/tag592.xml"/><Relationship Id="rId132" Type="http://schemas.openxmlformats.org/officeDocument/2006/relationships/tags" Target="../tags/tag591.xml"/><Relationship Id="rId131" Type="http://schemas.openxmlformats.org/officeDocument/2006/relationships/tags" Target="../tags/tag590.xml"/><Relationship Id="rId130" Type="http://schemas.openxmlformats.org/officeDocument/2006/relationships/tags" Target="../tags/tag589.xml"/><Relationship Id="rId13" Type="http://schemas.openxmlformats.org/officeDocument/2006/relationships/tags" Target="../tags/tag472.xml"/><Relationship Id="rId129" Type="http://schemas.openxmlformats.org/officeDocument/2006/relationships/tags" Target="../tags/tag588.xml"/><Relationship Id="rId128" Type="http://schemas.openxmlformats.org/officeDocument/2006/relationships/tags" Target="../tags/tag587.xml"/><Relationship Id="rId127" Type="http://schemas.openxmlformats.org/officeDocument/2006/relationships/tags" Target="../tags/tag586.xml"/><Relationship Id="rId126" Type="http://schemas.openxmlformats.org/officeDocument/2006/relationships/tags" Target="../tags/tag585.xml"/><Relationship Id="rId125" Type="http://schemas.openxmlformats.org/officeDocument/2006/relationships/tags" Target="../tags/tag584.xml"/><Relationship Id="rId124" Type="http://schemas.openxmlformats.org/officeDocument/2006/relationships/tags" Target="../tags/tag583.xml"/><Relationship Id="rId123" Type="http://schemas.openxmlformats.org/officeDocument/2006/relationships/tags" Target="../tags/tag582.xml"/><Relationship Id="rId122" Type="http://schemas.openxmlformats.org/officeDocument/2006/relationships/tags" Target="../tags/tag581.xml"/><Relationship Id="rId121" Type="http://schemas.openxmlformats.org/officeDocument/2006/relationships/tags" Target="../tags/tag580.xml"/><Relationship Id="rId120" Type="http://schemas.openxmlformats.org/officeDocument/2006/relationships/tags" Target="../tags/tag579.xml"/><Relationship Id="rId12" Type="http://schemas.openxmlformats.org/officeDocument/2006/relationships/tags" Target="../tags/tag471.xml"/><Relationship Id="rId119" Type="http://schemas.openxmlformats.org/officeDocument/2006/relationships/tags" Target="../tags/tag578.xml"/><Relationship Id="rId118" Type="http://schemas.openxmlformats.org/officeDocument/2006/relationships/tags" Target="../tags/tag577.xml"/><Relationship Id="rId117" Type="http://schemas.openxmlformats.org/officeDocument/2006/relationships/tags" Target="../tags/tag576.xml"/><Relationship Id="rId116" Type="http://schemas.openxmlformats.org/officeDocument/2006/relationships/tags" Target="../tags/tag575.xml"/><Relationship Id="rId115" Type="http://schemas.openxmlformats.org/officeDocument/2006/relationships/tags" Target="../tags/tag574.xml"/><Relationship Id="rId114" Type="http://schemas.openxmlformats.org/officeDocument/2006/relationships/tags" Target="../tags/tag573.xml"/><Relationship Id="rId113" Type="http://schemas.openxmlformats.org/officeDocument/2006/relationships/tags" Target="../tags/tag572.xml"/><Relationship Id="rId112" Type="http://schemas.openxmlformats.org/officeDocument/2006/relationships/tags" Target="../tags/tag571.xml"/><Relationship Id="rId111" Type="http://schemas.openxmlformats.org/officeDocument/2006/relationships/tags" Target="../tags/tag570.xml"/><Relationship Id="rId110" Type="http://schemas.openxmlformats.org/officeDocument/2006/relationships/tags" Target="../tags/tag569.xml"/><Relationship Id="rId11" Type="http://schemas.openxmlformats.org/officeDocument/2006/relationships/tags" Target="../tags/tag470.xml"/><Relationship Id="rId109" Type="http://schemas.openxmlformats.org/officeDocument/2006/relationships/tags" Target="../tags/tag568.xml"/><Relationship Id="rId108" Type="http://schemas.openxmlformats.org/officeDocument/2006/relationships/tags" Target="../tags/tag567.xml"/><Relationship Id="rId107" Type="http://schemas.openxmlformats.org/officeDocument/2006/relationships/tags" Target="../tags/tag566.xml"/><Relationship Id="rId106" Type="http://schemas.openxmlformats.org/officeDocument/2006/relationships/tags" Target="../tags/tag565.xml"/><Relationship Id="rId105" Type="http://schemas.openxmlformats.org/officeDocument/2006/relationships/tags" Target="../tags/tag564.xml"/><Relationship Id="rId104" Type="http://schemas.openxmlformats.org/officeDocument/2006/relationships/tags" Target="../tags/tag563.xml"/><Relationship Id="rId103" Type="http://schemas.openxmlformats.org/officeDocument/2006/relationships/tags" Target="../tags/tag562.xml"/><Relationship Id="rId102" Type="http://schemas.openxmlformats.org/officeDocument/2006/relationships/tags" Target="../tags/tag561.xml"/><Relationship Id="rId101" Type="http://schemas.openxmlformats.org/officeDocument/2006/relationships/tags" Target="../tags/tag560.xml"/><Relationship Id="rId100" Type="http://schemas.openxmlformats.org/officeDocument/2006/relationships/tags" Target="../tags/tag559.xml"/><Relationship Id="rId10" Type="http://schemas.openxmlformats.org/officeDocument/2006/relationships/tags" Target="../tags/tag469.xml"/><Relationship Id="rId1" Type="http://schemas.openxmlformats.org/officeDocument/2006/relationships/image" Target="../media/image28.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2.xml"/><Relationship Id="rId5" Type="http://schemas.openxmlformats.org/officeDocument/2006/relationships/themeOverride" Target="../theme/themeOverride31.xml"/><Relationship Id="rId4" Type="http://schemas.openxmlformats.org/officeDocument/2006/relationships/tags" Target="../tags/tag886.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4.xml"/><Relationship Id="rId5" Type="http://schemas.openxmlformats.org/officeDocument/2006/relationships/themeOverride" Target="../theme/themeOverride32.xml"/><Relationship Id="rId4" Type="http://schemas.openxmlformats.org/officeDocument/2006/relationships/tags" Target="../tags/tag889.xml"/><Relationship Id="rId3" Type="http://schemas.openxmlformats.org/officeDocument/2006/relationships/image" Target="../media/image24.png"/><Relationship Id="rId2" Type="http://schemas.openxmlformats.org/officeDocument/2006/relationships/tags" Target="../tags/tag888.xml"/><Relationship Id="rId1" Type="http://schemas.openxmlformats.org/officeDocument/2006/relationships/tags" Target="../tags/tag887.xml"/></Relationships>
</file>

<file path=ppt/slides/_rels/slide38.xml.rels><?xml version="1.0" encoding="UTF-8" standalone="yes"?>
<Relationships xmlns="http://schemas.openxmlformats.org/package/2006/relationships"><Relationship Id="rId9" Type="http://schemas.openxmlformats.org/officeDocument/2006/relationships/tags" Target="../tags/tag897.xml"/><Relationship Id="rId8" Type="http://schemas.openxmlformats.org/officeDocument/2006/relationships/tags" Target="../tags/tag896.xml"/><Relationship Id="rId7" Type="http://schemas.openxmlformats.org/officeDocument/2006/relationships/tags" Target="../tags/tag895.xml"/><Relationship Id="rId6" Type="http://schemas.openxmlformats.org/officeDocument/2006/relationships/tags" Target="../tags/tag894.xml"/><Relationship Id="rId5" Type="http://schemas.openxmlformats.org/officeDocument/2006/relationships/tags" Target="../tags/tag893.xml"/><Relationship Id="rId4" Type="http://schemas.openxmlformats.org/officeDocument/2006/relationships/tags" Target="../tags/tag892.xml"/><Relationship Id="rId3" Type="http://schemas.openxmlformats.org/officeDocument/2006/relationships/image" Target="../media/image25.png"/><Relationship Id="rId2" Type="http://schemas.openxmlformats.org/officeDocument/2006/relationships/tags" Target="../tags/tag891.xml"/><Relationship Id="rId19" Type="http://schemas.openxmlformats.org/officeDocument/2006/relationships/notesSlide" Target="../notesSlides/notesSlide21.xml"/><Relationship Id="rId18" Type="http://schemas.openxmlformats.org/officeDocument/2006/relationships/slideLayout" Target="../slideLayouts/slideLayout2.xml"/><Relationship Id="rId17" Type="http://schemas.openxmlformats.org/officeDocument/2006/relationships/themeOverride" Target="../theme/themeOverride33.xml"/><Relationship Id="rId16" Type="http://schemas.openxmlformats.org/officeDocument/2006/relationships/tags" Target="../tags/tag904.xml"/><Relationship Id="rId15" Type="http://schemas.openxmlformats.org/officeDocument/2006/relationships/tags" Target="../tags/tag903.xml"/><Relationship Id="rId14" Type="http://schemas.openxmlformats.org/officeDocument/2006/relationships/tags" Target="../tags/tag902.xml"/><Relationship Id="rId13" Type="http://schemas.openxmlformats.org/officeDocument/2006/relationships/tags" Target="../tags/tag901.xml"/><Relationship Id="rId12" Type="http://schemas.openxmlformats.org/officeDocument/2006/relationships/tags" Target="../tags/tag900.xml"/><Relationship Id="rId11" Type="http://schemas.openxmlformats.org/officeDocument/2006/relationships/tags" Target="../tags/tag899.xml"/><Relationship Id="rId10" Type="http://schemas.openxmlformats.org/officeDocument/2006/relationships/tags" Target="../tags/tag898.xml"/><Relationship Id="rId1" Type="http://schemas.openxmlformats.org/officeDocument/2006/relationships/tags" Target="../tags/tag890.xml"/></Relationships>
</file>

<file path=ppt/slides/_rels/slide39.xml.rels><?xml version="1.0" encoding="UTF-8" standalone="yes"?>
<Relationships xmlns="http://schemas.openxmlformats.org/package/2006/relationships"><Relationship Id="rId9" Type="http://schemas.openxmlformats.org/officeDocument/2006/relationships/tags" Target="../tags/tag911.xml"/><Relationship Id="rId8" Type="http://schemas.openxmlformats.org/officeDocument/2006/relationships/tags" Target="../tags/tag910.xml"/><Relationship Id="rId7" Type="http://schemas.openxmlformats.org/officeDocument/2006/relationships/tags" Target="../tags/tag909.xml"/><Relationship Id="rId6" Type="http://schemas.openxmlformats.org/officeDocument/2006/relationships/tags" Target="../tags/tag908.xml"/><Relationship Id="rId5" Type="http://schemas.openxmlformats.org/officeDocument/2006/relationships/tags" Target="../tags/tag907.xml"/><Relationship Id="rId4" Type="http://schemas.openxmlformats.org/officeDocument/2006/relationships/tags" Target="../tags/tag906.xml"/><Relationship Id="rId3" Type="http://schemas.openxmlformats.org/officeDocument/2006/relationships/image" Target="file:///C:\Users\D69LXP2\Desktop\400px_tools/pic_temp/pic_sup.png" TargetMode="External"/><Relationship Id="rId2" Type="http://schemas.openxmlformats.org/officeDocument/2006/relationships/image" Target="../media/image14.jpeg"/><Relationship Id="rId14" Type="http://schemas.openxmlformats.org/officeDocument/2006/relationships/slideLayout" Target="../slideLayouts/slideLayout19.xml"/><Relationship Id="rId13" Type="http://schemas.openxmlformats.org/officeDocument/2006/relationships/tags" Target="../tags/tag915.xml"/><Relationship Id="rId12" Type="http://schemas.openxmlformats.org/officeDocument/2006/relationships/tags" Target="../tags/tag914.xml"/><Relationship Id="rId11" Type="http://schemas.openxmlformats.org/officeDocument/2006/relationships/tags" Target="../tags/tag913.xml"/><Relationship Id="rId10" Type="http://schemas.openxmlformats.org/officeDocument/2006/relationships/tags" Target="../tags/tag912.xml"/><Relationship Id="rId1" Type="http://schemas.openxmlformats.org/officeDocument/2006/relationships/tags" Target="../tags/tag905.xml"/></Relationships>
</file>

<file path=ppt/slides/_rels/slide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image" Target="../media/image19.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20.png"/><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7.xml"/></Relationships>
</file>

<file path=ppt/slides/_rels/slide40.xml.rels><?xml version="1.0" encoding="UTF-8" standalone="yes"?>
<Relationships xmlns="http://schemas.openxmlformats.org/package/2006/relationships"><Relationship Id="rId9" Type="http://schemas.openxmlformats.org/officeDocument/2006/relationships/tags" Target="../tags/tag921.xml"/><Relationship Id="rId8" Type="http://schemas.openxmlformats.org/officeDocument/2006/relationships/tags" Target="../tags/tag920.xml"/><Relationship Id="rId7" Type="http://schemas.openxmlformats.org/officeDocument/2006/relationships/tags" Target="../tags/tag919.xml"/><Relationship Id="rId6" Type="http://schemas.openxmlformats.org/officeDocument/2006/relationships/tags" Target="../tags/tag918.xml"/><Relationship Id="rId5" Type="http://schemas.openxmlformats.org/officeDocument/2006/relationships/tags" Target="../tags/tag917.xml"/><Relationship Id="rId4" Type="http://schemas.openxmlformats.org/officeDocument/2006/relationships/tags" Target="../tags/tag916.xml"/><Relationship Id="rId3" Type="http://schemas.openxmlformats.org/officeDocument/2006/relationships/image" Target="../media/image27.png"/><Relationship Id="rId25" Type="http://schemas.openxmlformats.org/officeDocument/2006/relationships/notesSlide" Target="../notesSlides/notesSlide22.xml"/><Relationship Id="rId24" Type="http://schemas.openxmlformats.org/officeDocument/2006/relationships/slideLayout" Target="../slideLayouts/slideLayout8.xml"/><Relationship Id="rId23" Type="http://schemas.openxmlformats.org/officeDocument/2006/relationships/themeOverride" Target="../theme/themeOverride34.xml"/><Relationship Id="rId22" Type="http://schemas.openxmlformats.org/officeDocument/2006/relationships/tags" Target="../tags/tag934.xml"/><Relationship Id="rId21" Type="http://schemas.openxmlformats.org/officeDocument/2006/relationships/tags" Target="../tags/tag933.xml"/><Relationship Id="rId20" Type="http://schemas.openxmlformats.org/officeDocument/2006/relationships/tags" Target="../tags/tag932.xml"/><Relationship Id="rId2" Type="http://schemas.openxmlformats.org/officeDocument/2006/relationships/image" Target="../media/image26.png"/><Relationship Id="rId19" Type="http://schemas.openxmlformats.org/officeDocument/2006/relationships/tags" Target="../tags/tag931.xml"/><Relationship Id="rId18" Type="http://schemas.openxmlformats.org/officeDocument/2006/relationships/tags" Target="../tags/tag930.xml"/><Relationship Id="rId17" Type="http://schemas.openxmlformats.org/officeDocument/2006/relationships/tags" Target="../tags/tag929.xml"/><Relationship Id="rId16" Type="http://schemas.openxmlformats.org/officeDocument/2006/relationships/tags" Target="../tags/tag928.xml"/><Relationship Id="rId15" Type="http://schemas.openxmlformats.org/officeDocument/2006/relationships/tags" Target="../tags/tag927.xml"/><Relationship Id="rId14" Type="http://schemas.openxmlformats.org/officeDocument/2006/relationships/tags" Target="../tags/tag926.xml"/><Relationship Id="rId13" Type="http://schemas.openxmlformats.org/officeDocument/2006/relationships/tags" Target="../tags/tag925.xml"/><Relationship Id="rId12" Type="http://schemas.openxmlformats.org/officeDocument/2006/relationships/tags" Target="../tags/tag924.xml"/><Relationship Id="rId11" Type="http://schemas.openxmlformats.org/officeDocument/2006/relationships/tags" Target="../tags/tag923.xml"/><Relationship Id="rId10" Type="http://schemas.openxmlformats.org/officeDocument/2006/relationships/tags" Target="../tags/tag922.xml"/><Relationship Id="rId1" Type="http://schemas.openxmlformats.org/officeDocument/2006/relationships/image" Target="../media/image28.png"/></Relationships>
</file>

<file path=ppt/slides/_rels/slide41.xml.rels><?xml version="1.0" encoding="UTF-8" standalone="yes"?>
<Relationships xmlns="http://schemas.openxmlformats.org/package/2006/relationships"><Relationship Id="rId9" Type="http://schemas.openxmlformats.org/officeDocument/2006/relationships/tags" Target="../tags/tag943.xml"/><Relationship Id="rId8" Type="http://schemas.openxmlformats.org/officeDocument/2006/relationships/tags" Target="../tags/tag942.xml"/><Relationship Id="rId7" Type="http://schemas.openxmlformats.org/officeDocument/2006/relationships/tags" Target="../tags/tag941.xml"/><Relationship Id="rId6" Type="http://schemas.openxmlformats.org/officeDocument/2006/relationships/tags" Target="../tags/tag940.xml"/><Relationship Id="rId5" Type="http://schemas.openxmlformats.org/officeDocument/2006/relationships/tags" Target="../tags/tag939.xml"/><Relationship Id="rId4" Type="http://schemas.openxmlformats.org/officeDocument/2006/relationships/tags" Target="../tags/tag938.xml"/><Relationship Id="rId3" Type="http://schemas.openxmlformats.org/officeDocument/2006/relationships/tags" Target="../tags/tag937.xml"/><Relationship Id="rId26" Type="http://schemas.openxmlformats.org/officeDocument/2006/relationships/notesSlide" Target="../notesSlides/notesSlide23.xml"/><Relationship Id="rId25" Type="http://schemas.openxmlformats.org/officeDocument/2006/relationships/slideLayout" Target="../slideLayouts/slideLayout8.xml"/><Relationship Id="rId24" Type="http://schemas.openxmlformats.org/officeDocument/2006/relationships/themeOverride" Target="../theme/themeOverride35.xml"/><Relationship Id="rId23" Type="http://schemas.openxmlformats.org/officeDocument/2006/relationships/tags" Target="../tags/tag957.xml"/><Relationship Id="rId22" Type="http://schemas.openxmlformats.org/officeDocument/2006/relationships/tags" Target="../tags/tag956.xml"/><Relationship Id="rId21" Type="http://schemas.openxmlformats.org/officeDocument/2006/relationships/tags" Target="../tags/tag955.xml"/><Relationship Id="rId20" Type="http://schemas.openxmlformats.org/officeDocument/2006/relationships/tags" Target="../tags/tag954.xml"/><Relationship Id="rId2" Type="http://schemas.openxmlformats.org/officeDocument/2006/relationships/tags" Target="../tags/tag936.xml"/><Relationship Id="rId19" Type="http://schemas.openxmlformats.org/officeDocument/2006/relationships/tags" Target="../tags/tag953.xml"/><Relationship Id="rId18" Type="http://schemas.openxmlformats.org/officeDocument/2006/relationships/tags" Target="../tags/tag952.xml"/><Relationship Id="rId17" Type="http://schemas.openxmlformats.org/officeDocument/2006/relationships/tags" Target="../tags/tag951.xml"/><Relationship Id="rId16" Type="http://schemas.openxmlformats.org/officeDocument/2006/relationships/tags" Target="../tags/tag950.xml"/><Relationship Id="rId15" Type="http://schemas.openxmlformats.org/officeDocument/2006/relationships/tags" Target="../tags/tag949.xml"/><Relationship Id="rId14" Type="http://schemas.openxmlformats.org/officeDocument/2006/relationships/tags" Target="../tags/tag948.xml"/><Relationship Id="rId13" Type="http://schemas.openxmlformats.org/officeDocument/2006/relationships/tags" Target="../tags/tag947.xml"/><Relationship Id="rId12" Type="http://schemas.openxmlformats.org/officeDocument/2006/relationships/tags" Target="../tags/tag946.xml"/><Relationship Id="rId11" Type="http://schemas.openxmlformats.org/officeDocument/2006/relationships/tags" Target="../tags/tag945.xml"/><Relationship Id="rId10" Type="http://schemas.openxmlformats.org/officeDocument/2006/relationships/tags" Target="../tags/tag944.xml"/><Relationship Id="rId1" Type="http://schemas.openxmlformats.org/officeDocument/2006/relationships/tags" Target="../tags/tag935.xml"/></Relationships>
</file>

<file path=ppt/slides/_rels/slide42.xml.rels><?xml version="1.0" encoding="UTF-8" standalone="yes"?>
<Relationships xmlns="http://schemas.openxmlformats.org/package/2006/relationships"><Relationship Id="rId9" Type="http://schemas.openxmlformats.org/officeDocument/2006/relationships/tags" Target="../tags/tag966.xml"/><Relationship Id="rId8" Type="http://schemas.openxmlformats.org/officeDocument/2006/relationships/tags" Target="../tags/tag965.xml"/><Relationship Id="rId7" Type="http://schemas.openxmlformats.org/officeDocument/2006/relationships/tags" Target="../tags/tag964.xml"/><Relationship Id="rId6" Type="http://schemas.openxmlformats.org/officeDocument/2006/relationships/tags" Target="../tags/tag963.xml"/><Relationship Id="rId5" Type="http://schemas.openxmlformats.org/officeDocument/2006/relationships/tags" Target="../tags/tag962.xml"/><Relationship Id="rId4" Type="http://schemas.openxmlformats.org/officeDocument/2006/relationships/tags" Target="../tags/tag961.xml"/><Relationship Id="rId3" Type="http://schemas.openxmlformats.org/officeDocument/2006/relationships/tags" Target="../tags/tag960.xml"/><Relationship Id="rId28" Type="http://schemas.openxmlformats.org/officeDocument/2006/relationships/notesSlide" Target="../notesSlides/notesSlide24.xml"/><Relationship Id="rId27" Type="http://schemas.openxmlformats.org/officeDocument/2006/relationships/slideLayout" Target="../slideLayouts/slideLayout2.xml"/><Relationship Id="rId26" Type="http://schemas.openxmlformats.org/officeDocument/2006/relationships/themeOverride" Target="../theme/themeOverride36.xml"/><Relationship Id="rId25" Type="http://schemas.openxmlformats.org/officeDocument/2006/relationships/tags" Target="../tags/tag982.xml"/><Relationship Id="rId24" Type="http://schemas.openxmlformats.org/officeDocument/2006/relationships/tags" Target="../tags/tag981.xml"/><Relationship Id="rId23" Type="http://schemas.openxmlformats.org/officeDocument/2006/relationships/tags" Target="../tags/tag980.xml"/><Relationship Id="rId22" Type="http://schemas.openxmlformats.org/officeDocument/2006/relationships/tags" Target="../tags/tag979.xml"/><Relationship Id="rId21" Type="http://schemas.openxmlformats.org/officeDocument/2006/relationships/tags" Target="../tags/tag978.xml"/><Relationship Id="rId20" Type="http://schemas.openxmlformats.org/officeDocument/2006/relationships/tags" Target="../tags/tag977.xml"/><Relationship Id="rId2" Type="http://schemas.openxmlformats.org/officeDocument/2006/relationships/tags" Target="../tags/tag959.xml"/><Relationship Id="rId19" Type="http://schemas.openxmlformats.org/officeDocument/2006/relationships/tags" Target="../tags/tag976.xml"/><Relationship Id="rId18" Type="http://schemas.openxmlformats.org/officeDocument/2006/relationships/tags" Target="../tags/tag975.xml"/><Relationship Id="rId17" Type="http://schemas.openxmlformats.org/officeDocument/2006/relationships/tags" Target="../tags/tag974.xml"/><Relationship Id="rId16" Type="http://schemas.openxmlformats.org/officeDocument/2006/relationships/tags" Target="../tags/tag973.xml"/><Relationship Id="rId15" Type="http://schemas.openxmlformats.org/officeDocument/2006/relationships/tags" Target="../tags/tag972.xml"/><Relationship Id="rId14" Type="http://schemas.openxmlformats.org/officeDocument/2006/relationships/tags" Target="../tags/tag971.xml"/><Relationship Id="rId13" Type="http://schemas.openxmlformats.org/officeDocument/2006/relationships/tags" Target="../tags/tag970.xml"/><Relationship Id="rId12" Type="http://schemas.openxmlformats.org/officeDocument/2006/relationships/tags" Target="../tags/tag969.xml"/><Relationship Id="rId11" Type="http://schemas.openxmlformats.org/officeDocument/2006/relationships/tags" Target="../tags/tag968.xml"/><Relationship Id="rId10" Type="http://schemas.openxmlformats.org/officeDocument/2006/relationships/tags" Target="../tags/tag967.xml"/><Relationship Id="rId1" Type="http://schemas.openxmlformats.org/officeDocument/2006/relationships/tags" Target="../tags/tag958.xml"/></Relationships>
</file>

<file path=ppt/slides/_rels/slide43.xml.rels><?xml version="1.0" encoding="UTF-8" standalone="yes"?>
<Relationships xmlns="http://schemas.openxmlformats.org/package/2006/relationships"><Relationship Id="rId9" Type="http://schemas.openxmlformats.org/officeDocument/2006/relationships/tags" Target="../tags/tag991.xml"/><Relationship Id="rId8" Type="http://schemas.openxmlformats.org/officeDocument/2006/relationships/tags" Target="../tags/tag990.xml"/><Relationship Id="rId7" Type="http://schemas.openxmlformats.org/officeDocument/2006/relationships/tags" Target="../tags/tag989.xml"/><Relationship Id="rId6" Type="http://schemas.openxmlformats.org/officeDocument/2006/relationships/tags" Target="../tags/tag988.xml"/><Relationship Id="rId5" Type="http://schemas.openxmlformats.org/officeDocument/2006/relationships/tags" Target="../tags/tag987.xml"/><Relationship Id="rId4" Type="http://schemas.openxmlformats.org/officeDocument/2006/relationships/tags" Target="../tags/tag986.xml"/><Relationship Id="rId3" Type="http://schemas.openxmlformats.org/officeDocument/2006/relationships/tags" Target="../tags/tag985.xml"/><Relationship Id="rId28" Type="http://schemas.openxmlformats.org/officeDocument/2006/relationships/notesSlide" Target="../notesSlides/notesSlide25.xml"/><Relationship Id="rId27" Type="http://schemas.openxmlformats.org/officeDocument/2006/relationships/slideLayout" Target="../slideLayouts/slideLayout8.xml"/><Relationship Id="rId26" Type="http://schemas.openxmlformats.org/officeDocument/2006/relationships/themeOverride" Target="../theme/themeOverride37.xml"/><Relationship Id="rId25" Type="http://schemas.openxmlformats.org/officeDocument/2006/relationships/tags" Target="../tags/tag1007.xml"/><Relationship Id="rId24" Type="http://schemas.openxmlformats.org/officeDocument/2006/relationships/tags" Target="../tags/tag1006.xml"/><Relationship Id="rId23" Type="http://schemas.openxmlformats.org/officeDocument/2006/relationships/tags" Target="../tags/tag1005.xml"/><Relationship Id="rId22" Type="http://schemas.openxmlformats.org/officeDocument/2006/relationships/tags" Target="../tags/tag1004.xml"/><Relationship Id="rId21" Type="http://schemas.openxmlformats.org/officeDocument/2006/relationships/tags" Target="../tags/tag1003.xml"/><Relationship Id="rId20" Type="http://schemas.openxmlformats.org/officeDocument/2006/relationships/tags" Target="../tags/tag1002.xml"/><Relationship Id="rId2" Type="http://schemas.openxmlformats.org/officeDocument/2006/relationships/tags" Target="../tags/tag984.xml"/><Relationship Id="rId19" Type="http://schemas.openxmlformats.org/officeDocument/2006/relationships/tags" Target="../tags/tag1001.xml"/><Relationship Id="rId18" Type="http://schemas.openxmlformats.org/officeDocument/2006/relationships/tags" Target="../tags/tag1000.xml"/><Relationship Id="rId17" Type="http://schemas.openxmlformats.org/officeDocument/2006/relationships/tags" Target="../tags/tag999.xml"/><Relationship Id="rId16" Type="http://schemas.openxmlformats.org/officeDocument/2006/relationships/tags" Target="../tags/tag998.xml"/><Relationship Id="rId15" Type="http://schemas.openxmlformats.org/officeDocument/2006/relationships/tags" Target="../tags/tag997.xml"/><Relationship Id="rId14" Type="http://schemas.openxmlformats.org/officeDocument/2006/relationships/tags" Target="../tags/tag996.xml"/><Relationship Id="rId13" Type="http://schemas.openxmlformats.org/officeDocument/2006/relationships/tags" Target="../tags/tag995.xml"/><Relationship Id="rId12" Type="http://schemas.openxmlformats.org/officeDocument/2006/relationships/tags" Target="../tags/tag994.xml"/><Relationship Id="rId11" Type="http://schemas.openxmlformats.org/officeDocument/2006/relationships/tags" Target="../tags/tag993.xml"/><Relationship Id="rId10" Type="http://schemas.openxmlformats.org/officeDocument/2006/relationships/tags" Target="../tags/tag992.xml"/><Relationship Id="rId1" Type="http://schemas.openxmlformats.org/officeDocument/2006/relationships/tags" Target="../tags/tag983.xml"/></Relationships>
</file>

<file path=ppt/slides/_rels/slide44.xml.rels><?xml version="1.0" encoding="UTF-8" standalone="yes"?>
<Relationships xmlns="http://schemas.openxmlformats.org/package/2006/relationships"><Relationship Id="rId9" Type="http://schemas.openxmlformats.org/officeDocument/2006/relationships/tags" Target="../tags/tag1016.xml"/><Relationship Id="rId8" Type="http://schemas.openxmlformats.org/officeDocument/2006/relationships/tags" Target="../tags/tag1015.xml"/><Relationship Id="rId7" Type="http://schemas.openxmlformats.org/officeDocument/2006/relationships/tags" Target="../tags/tag1014.xml"/><Relationship Id="rId6" Type="http://schemas.openxmlformats.org/officeDocument/2006/relationships/tags" Target="../tags/tag1013.xml"/><Relationship Id="rId5" Type="http://schemas.openxmlformats.org/officeDocument/2006/relationships/tags" Target="../tags/tag1012.xml"/><Relationship Id="rId4" Type="http://schemas.openxmlformats.org/officeDocument/2006/relationships/tags" Target="../tags/tag1011.xml"/><Relationship Id="rId3" Type="http://schemas.openxmlformats.org/officeDocument/2006/relationships/tags" Target="../tags/tag1010.xml"/><Relationship Id="rId29" Type="http://schemas.openxmlformats.org/officeDocument/2006/relationships/notesSlide" Target="../notesSlides/notesSlide26.xml"/><Relationship Id="rId28" Type="http://schemas.openxmlformats.org/officeDocument/2006/relationships/slideLayout" Target="../slideLayouts/slideLayout2.xml"/><Relationship Id="rId27" Type="http://schemas.openxmlformats.org/officeDocument/2006/relationships/themeOverride" Target="../theme/themeOverride38.xml"/><Relationship Id="rId26" Type="http://schemas.openxmlformats.org/officeDocument/2006/relationships/tags" Target="../tags/tag1033.xml"/><Relationship Id="rId25" Type="http://schemas.openxmlformats.org/officeDocument/2006/relationships/tags" Target="../tags/tag1032.xml"/><Relationship Id="rId24" Type="http://schemas.openxmlformats.org/officeDocument/2006/relationships/tags" Target="../tags/tag1031.xml"/><Relationship Id="rId23" Type="http://schemas.openxmlformats.org/officeDocument/2006/relationships/tags" Target="../tags/tag1030.xml"/><Relationship Id="rId22" Type="http://schemas.openxmlformats.org/officeDocument/2006/relationships/tags" Target="../tags/tag1029.xml"/><Relationship Id="rId21" Type="http://schemas.openxmlformats.org/officeDocument/2006/relationships/tags" Target="../tags/tag1028.xml"/><Relationship Id="rId20" Type="http://schemas.openxmlformats.org/officeDocument/2006/relationships/tags" Target="../tags/tag1027.xml"/><Relationship Id="rId2" Type="http://schemas.openxmlformats.org/officeDocument/2006/relationships/tags" Target="../tags/tag1009.xml"/><Relationship Id="rId19" Type="http://schemas.openxmlformats.org/officeDocument/2006/relationships/tags" Target="../tags/tag1026.xml"/><Relationship Id="rId18" Type="http://schemas.openxmlformats.org/officeDocument/2006/relationships/tags" Target="../tags/tag1025.xml"/><Relationship Id="rId17" Type="http://schemas.openxmlformats.org/officeDocument/2006/relationships/tags" Target="../tags/tag1024.xml"/><Relationship Id="rId16" Type="http://schemas.openxmlformats.org/officeDocument/2006/relationships/tags" Target="../tags/tag1023.xml"/><Relationship Id="rId15" Type="http://schemas.openxmlformats.org/officeDocument/2006/relationships/tags" Target="../tags/tag1022.xml"/><Relationship Id="rId14" Type="http://schemas.openxmlformats.org/officeDocument/2006/relationships/tags" Target="../tags/tag1021.xml"/><Relationship Id="rId13" Type="http://schemas.openxmlformats.org/officeDocument/2006/relationships/tags" Target="../tags/tag1020.xml"/><Relationship Id="rId12" Type="http://schemas.openxmlformats.org/officeDocument/2006/relationships/tags" Target="../tags/tag1019.xml"/><Relationship Id="rId11" Type="http://schemas.openxmlformats.org/officeDocument/2006/relationships/tags" Target="../tags/tag1018.xml"/><Relationship Id="rId10" Type="http://schemas.openxmlformats.org/officeDocument/2006/relationships/tags" Target="../tags/tag1017.xml"/><Relationship Id="rId1" Type="http://schemas.openxmlformats.org/officeDocument/2006/relationships/tags" Target="../tags/tag1008.xml"/></Relationships>
</file>

<file path=ppt/slides/_rels/slide45.xml.rels><?xml version="1.0" encoding="UTF-8" standalone="yes"?>
<Relationships xmlns="http://schemas.openxmlformats.org/package/2006/relationships"><Relationship Id="rId9" Type="http://schemas.openxmlformats.org/officeDocument/2006/relationships/tags" Target="../tags/tag1042.xml"/><Relationship Id="rId8" Type="http://schemas.openxmlformats.org/officeDocument/2006/relationships/tags" Target="../tags/tag1041.xml"/><Relationship Id="rId7" Type="http://schemas.openxmlformats.org/officeDocument/2006/relationships/tags" Target="../tags/tag1040.xml"/><Relationship Id="rId60" Type="http://schemas.openxmlformats.org/officeDocument/2006/relationships/notesSlide" Target="../notesSlides/notesSlide27.xml"/><Relationship Id="rId6" Type="http://schemas.openxmlformats.org/officeDocument/2006/relationships/tags" Target="../tags/tag1039.xml"/><Relationship Id="rId59" Type="http://schemas.openxmlformats.org/officeDocument/2006/relationships/slideLayout" Target="../slideLayouts/slideLayout8.xml"/><Relationship Id="rId58" Type="http://schemas.openxmlformats.org/officeDocument/2006/relationships/themeOverride" Target="../theme/themeOverride39.xml"/><Relationship Id="rId57" Type="http://schemas.openxmlformats.org/officeDocument/2006/relationships/tags" Target="../tags/tag1090.xml"/><Relationship Id="rId56" Type="http://schemas.openxmlformats.org/officeDocument/2006/relationships/tags" Target="../tags/tag1089.xml"/><Relationship Id="rId55" Type="http://schemas.openxmlformats.org/officeDocument/2006/relationships/tags" Target="../tags/tag1088.xml"/><Relationship Id="rId54" Type="http://schemas.openxmlformats.org/officeDocument/2006/relationships/tags" Target="../tags/tag1087.xml"/><Relationship Id="rId53" Type="http://schemas.openxmlformats.org/officeDocument/2006/relationships/tags" Target="../tags/tag1086.xml"/><Relationship Id="rId52" Type="http://schemas.openxmlformats.org/officeDocument/2006/relationships/tags" Target="../tags/tag1085.xml"/><Relationship Id="rId51" Type="http://schemas.openxmlformats.org/officeDocument/2006/relationships/tags" Target="../tags/tag1084.xml"/><Relationship Id="rId50" Type="http://schemas.openxmlformats.org/officeDocument/2006/relationships/tags" Target="../tags/tag1083.xml"/><Relationship Id="rId5" Type="http://schemas.openxmlformats.org/officeDocument/2006/relationships/tags" Target="../tags/tag1038.xml"/><Relationship Id="rId49" Type="http://schemas.openxmlformats.org/officeDocument/2006/relationships/tags" Target="../tags/tag1082.xml"/><Relationship Id="rId48" Type="http://schemas.openxmlformats.org/officeDocument/2006/relationships/tags" Target="../tags/tag1081.xml"/><Relationship Id="rId47" Type="http://schemas.openxmlformats.org/officeDocument/2006/relationships/tags" Target="../tags/tag1080.xml"/><Relationship Id="rId46" Type="http://schemas.openxmlformats.org/officeDocument/2006/relationships/tags" Target="../tags/tag1079.xml"/><Relationship Id="rId45" Type="http://schemas.openxmlformats.org/officeDocument/2006/relationships/tags" Target="../tags/tag1078.xml"/><Relationship Id="rId44" Type="http://schemas.openxmlformats.org/officeDocument/2006/relationships/tags" Target="../tags/tag1077.xml"/><Relationship Id="rId43" Type="http://schemas.openxmlformats.org/officeDocument/2006/relationships/tags" Target="../tags/tag1076.xml"/><Relationship Id="rId42" Type="http://schemas.openxmlformats.org/officeDocument/2006/relationships/tags" Target="../tags/tag1075.xml"/><Relationship Id="rId41" Type="http://schemas.openxmlformats.org/officeDocument/2006/relationships/tags" Target="../tags/tag1074.xml"/><Relationship Id="rId40" Type="http://schemas.openxmlformats.org/officeDocument/2006/relationships/tags" Target="../tags/tag1073.xml"/><Relationship Id="rId4" Type="http://schemas.openxmlformats.org/officeDocument/2006/relationships/tags" Target="../tags/tag1037.xml"/><Relationship Id="rId39" Type="http://schemas.openxmlformats.org/officeDocument/2006/relationships/tags" Target="../tags/tag1072.xml"/><Relationship Id="rId38" Type="http://schemas.openxmlformats.org/officeDocument/2006/relationships/tags" Target="../tags/tag1071.xml"/><Relationship Id="rId37" Type="http://schemas.openxmlformats.org/officeDocument/2006/relationships/tags" Target="../tags/tag1070.xml"/><Relationship Id="rId36" Type="http://schemas.openxmlformats.org/officeDocument/2006/relationships/tags" Target="../tags/tag1069.xml"/><Relationship Id="rId35" Type="http://schemas.openxmlformats.org/officeDocument/2006/relationships/tags" Target="../tags/tag1068.xml"/><Relationship Id="rId34" Type="http://schemas.openxmlformats.org/officeDocument/2006/relationships/tags" Target="../tags/tag1067.xml"/><Relationship Id="rId33" Type="http://schemas.openxmlformats.org/officeDocument/2006/relationships/tags" Target="../tags/tag1066.xml"/><Relationship Id="rId32" Type="http://schemas.openxmlformats.org/officeDocument/2006/relationships/tags" Target="../tags/tag1065.xml"/><Relationship Id="rId31" Type="http://schemas.openxmlformats.org/officeDocument/2006/relationships/tags" Target="../tags/tag1064.xml"/><Relationship Id="rId30" Type="http://schemas.openxmlformats.org/officeDocument/2006/relationships/tags" Target="../tags/tag1063.xml"/><Relationship Id="rId3" Type="http://schemas.openxmlformats.org/officeDocument/2006/relationships/tags" Target="../tags/tag1036.xml"/><Relationship Id="rId29" Type="http://schemas.openxmlformats.org/officeDocument/2006/relationships/tags" Target="../tags/tag1062.xml"/><Relationship Id="rId28" Type="http://schemas.openxmlformats.org/officeDocument/2006/relationships/tags" Target="../tags/tag1061.xml"/><Relationship Id="rId27" Type="http://schemas.openxmlformats.org/officeDocument/2006/relationships/tags" Target="../tags/tag1060.xml"/><Relationship Id="rId26" Type="http://schemas.openxmlformats.org/officeDocument/2006/relationships/tags" Target="../tags/tag1059.xml"/><Relationship Id="rId25" Type="http://schemas.openxmlformats.org/officeDocument/2006/relationships/tags" Target="../tags/tag1058.xml"/><Relationship Id="rId24" Type="http://schemas.openxmlformats.org/officeDocument/2006/relationships/tags" Target="../tags/tag1057.xml"/><Relationship Id="rId23" Type="http://schemas.openxmlformats.org/officeDocument/2006/relationships/tags" Target="../tags/tag1056.xml"/><Relationship Id="rId22" Type="http://schemas.openxmlformats.org/officeDocument/2006/relationships/tags" Target="../tags/tag1055.xml"/><Relationship Id="rId21" Type="http://schemas.openxmlformats.org/officeDocument/2006/relationships/tags" Target="../tags/tag1054.xml"/><Relationship Id="rId20" Type="http://schemas.openxmlformats.org/officeDocument/2006/relationships/tags" Target="../tags/tag1053.xml"/><Relationship Id="rId2" Type="http://schemas.openxmlformats.org/officeDocument/2006/relationships/tags" Target="../tags/tag1035.xml"/><Relationship Id="rId19" Type="http://schemas.openxmlformats.org/officeDocument/2006/relationships/tags" Target="../tags/tag1052.xml"/><Relationship Id="rId18" Type="http://schemas.openxmlformats.org/officeDocument/2006/relationships/tags" Target="../tags/tag1051.xml"/><Relationship Id="rId17" Type="http://schemas.openxmlformats.org/officeDocument/2006/relationships/tags" Target="../tags/tag1050.xml"/><Relationship Id="rId16" Type="http://schemas.openxmlformats.org/officeDocument/2006/relationships/tags" Target="../tags/tag1049.xml"/><Relationship Id="rId15" Type="http://schemas.openxmlformats.org/officeDocument/2006/relationships/tags" Target="../tags/tag1048.xml"/><Relationship Id="rId14" Type="http://schemas.openxmlformats.org/officeDocument/2006/relationships/tags" Target="../tags/tag1047.xml"/><Relationship Id="rId13" Type="http://schemas.openxmlformats.org/officeDocument/2006/relationships/tags" Target="../tags/tag1046.xml"/><Relationship Id="rId12" Type="http://schemas.openxmlformats.org/officeDocument/2006/relationships/tags" Target="../tags/tag1045.xml"/><Relationship Id="rId11" Type="http://schemas.openxmlformats.org/officeDocument/2006/relationships/tags" Target="../tags/tag1044.xml"/><Relationship Id="rId10" Type="http://schemas.openxmlformats.org/officeDocument/2006/relationships/tags" Target="../tags/tag1043.xml"/><Relationship Id="rId1" Type="http://schemas.openxmlformats.org/officeDocument/2006/relationships/tags" Target="../tags/tag1034.xml"/></Relationships>
</file>

<file path=ppt/slides/_rels/slide46.xml.rels><?xml version="1.0" encoding="UTF-8" standalone="yes"?>
<Relationships xmlns="http://schemas.openxmlformats.org/package/2006/relationships"><Relationship Id="rId9" Type="http://schemas.openxmlformats.org/officeDocument/2006/relationships/tags" Target="../tags/tag1098.xml"/><Relationship Id="rId8" Type="http://schemas.openxmlformats.org/officeDocument/2006/relationships/tags" Target="../tags/tag1097.xml"/><Relationship Id="rId7" Type="http://schemas.openxmlformats.org/officeDocument/2006/relationships/tags" Target="../tags/tag1096.xml"/><Relationship Id="rId6" Type="http://schemas.openxmlformats.org/officeDocument/2006/relationships/tags" Target="../tags/tag1095.xml"/><Relationship Id="rId5" Type="http://schemas.openxmlformats.org/officeDocument/2006/relationships/tags" Target="../tags/tag1094.xml"/><Relationship Id="rId4" Type="http://schemas.openxmlformats.org/officeDocument/2006/relationships/tags" Target="../tags/tag1093.xml"/><Relationship Id="rId3" Type="http://schemas.openxmlformats.org/officeDocument/2006/relationships/tags" Target="../tags/tag1092.xml"/><Relationship Id="rId23" Type="http://schemas.openxmlformats.org/officeDocument/2006/relationships/notesSlide" Target="../notesSlides/notesSlide28.xml"/><Relationship Id="rId22" Type="http://schemas.openxmlformats.org/officeDocument/2006/relationships/slideLayout" Target="../slideLayouts/slideLayout8.xml"/><Relationship Id="rId21" Type="http://schemas.openxmlformats.org/officeDocument/2006/relationships/themeOverride" Target="../theme/themeOverride40.xml"/><Relationship Id="rId20" Type="http://schemas.openxmlformats.org/officeDocument/2006/relationships/tags" Target="../tags/tag1109.xml"/><Relationship Id="rId2" Type="http://schemas.openxmlformats.org/officeDocument/2006/relationships/tags" Target="../tags/tag1091.xml"/><Relationship Id="rId19" Type="http://schemas.openxmlformats.org/officeDocument/2006/relationships/tags" Target="../tags/tag1108.xml"/><Relationship Id="rId18" Type="http://schemas.openxmlformats.org/officeDocument/2006/relationships/tags" Target="../tags/tag1107.xml"/><Relationship Id="rId17" Type="http://schemas.openxmlformats.org/officeDocument/2006/relationships/tags" Target="../tags/tag1106.xml"/><Relationship Id="rId16" Type="http://schemas.openxmlformats.org/officeDocument/2006/relationships/tags" Target="../tags/tag1105.xml"/><Relationship Id="rId15" Type="http://schemas.openxmlformats.org/officeDocument/2006/relationships/tags" Target="../tags/tag1104.xml"/><Relationship Id="rId14" Type="http://schemas.openxmlformats.org/officeDocument/2006/relationships/tags" Target="../tags/tag1103.xml"/><Relationship Id="rId13" Type="http://schemas.openxmlformats.org/officeDocument/2006/relationships/tags" Target="../tags/tag1102.xml"/><Relationship Id="rId12" Type="http://schemas.openxmlformats.org/officeDocument/2006/relationships/tags" Target="../tags/tag1101.xml"/><Relationship Id="rId11" Type="http://schemas.openxmlformats.org/officeDocument/2006/relationships/tags" Target="../tags/tag1100.xml"/><Relationship Id="rId10" Type="http://schemas.openxmlformats.org/officeDocument/2006/relationships/tags" Target="../tags/tag1099.xml"/><Relationship Id="rId1" Type="http://schemas.openxmlformats.org/officeDocument/2006/relationships/image" Target="../media/image28.png"/></Relationships>
</file>

<file path=ppt/slides/_rels/slide47.xml.rels><?xml version="1.0" encoding="UTF-8" standalone="yes"?>
<Relationships xmlns="http://schemas.openxmlformats.org/package/2006/relationships"><Relationship Id="rId9" Type="http://schemas.openxmlformats.org/officeDocument/2006/relationships/tags" Target="../tags/tag1118.xml"/><Relationship Id="rId8" Type="http://schemas.openxmlformats.org/officeDocument/2006/relationships/tags" Target="../tags/tag1117.xml"/><Relationship Id="rId7" Type="http://schemas.openxmlformats.org/officeDocument/2006/relationships/tags" Target="../tags/tag1116.xml"/><Relationship Id="rId6" Type="http://schemas.openxmlformats.org/officeDocument/2006/relationships/tags" Target="../tags/tag1115.xml"/><Relationship Id="rId5" Type="http://schemas.openxmlformats.org/officeDocument/2006/relationships/tags" Target="../tags/tag1114.xml"/><Relationship Id="rId4" Type="http://schemas.openxmlformats.org/officeDocument/2006/relationships/tags" Target="../tags/tag1113.xml"/><Relationship Id="rId3" Type="http://schemas.openxmlformats.org/officeDocument/2006/relationships/tags" Target="../tags/tag1112.xml"/><Relationship Id="rId2" Type="http://schemas.openxmlformats.org/officeDocument/2006/relationships/tags" Target="../tags/tag1111.xml"/><Relationship Id="rId14" Type="http://schemas.openxmlformats.org/officeDocument/2006/relationships/slideLayout" Target="../slideLayouts/slideLayout7.xml"/><Relationship Id="rId13" Type="http://schemas.openxmlformats.org/officeDocument/2006/relationships/tags" Target="../tags/tag1122.xml"/><Relationship Id="rId12" Type="http://schemas.openxmlformats.org/officeDocument/2006/relationships/tags" Target="../tags/tag1121.xml"/><Relationship Id="rId11" Type="http://schemas.openxmlformats.org/officeDocument/2006/relationships/tags" Target="../tags/tag1120.xml"/><Relationship Id="rId10" Type="http://schemas.openxmlformats.org/officeDocument/2006/relationships/tags" Target="../tags/tag1119.xml"/><Relationship Id="rId1" Type="http://schemas.openxmlformats.org/officeDocument/2006/relationships/tags" Target="../tags/tag1110.xml"/></Relationships>
</file>

<file path=ppt/slides/_rels/slide48.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tags" Target="../tags/tag1128.xml"/><Relationship Id="rId5" Type="http://schemas.openxmlformats.org/officeDocument/2006/relationships/tags" Target="../tags/tag1127.xml"/><Relationship Id="rId4" Type="http://schemas.openxmlformats.org/officeDocument/2006/relationships/tags" Target="../tags/tag1126.xml"/><Relationship Id="rId3" Type="http://schemas.openxmlformats.org/officeDocument/2006/relationships/tags" Target="../tags/tag1125.xml"/><Relationship Id="rId23" Type="http://schemas.openxmlformats.org/officeDocument/2006/relationships/notesSlide" Target="../notesSlides/notesSlide29.xml"/><Relationship Id="rId22" Type="http://schemas.openxmlformats.org/officeDocument/2006/relationships/slideLayout" Target="../slideLayouts/slideLayout8.xml"/><Relationship Id="rId21" Type="http://schemas.openxmlformats.org/officeDocument/2006/relationships/themeOverride" Target="../theme/themeOverride41.xml"/><Relationship Id="rId20" Type="http://schemas.openxmlformats.org/officeDocument/2006/relationships/tags" Target="../tags/tag1139.xml"/><Relationship Id="rId2" Type="http://schemas.openxmlformats.org/officeDocument/2006/relationships/tags" Target="../tags/tag1124.xml"/><Relationship Id="rId19" Type="http://schemas.openxmlformats.org/officeDocument/2006/relationships/image" Target="../media/image27.png"/><Relationship Id="rId18" Type="http://schemas.openxmlformats.org/officeDocument/2006/relationships/image" Target="../media/image26.png"/><Relationship Id="rId17" Type="http://schemas.openxmlformats.org/officeDocument/2006/relationships/image" Target="../media/image28.png"/><Relationship Id="rId16" Type="http://schemas.openxmlformats.org/officeDocument/2006/relationships/tags" Target="../tags/tag1138.xml"/><Relationship Id="rId15" Type="http://schemas.openxmlformats.org/officeDocument/2006/relationships/tags" Target="../tags/tag1137.xml"/><Relationship Id="rId14" Type="http://schemas.openxmlformats.org/officeDocument/2006/relationships/tags" Target="../tags/tag1136.xml"/><Relationship Id="rId13" Type="http://schemas.openxmlformats.org/officeDocument/2006/relationships/tags" Target="../tags/tag1135.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tags" Target="../tags/tag1123.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42.xml"/><Relationship Id="rId7" Type="http://schemas.openxmlformats.org/officeDocument/2006/relationships/tags" Target="../tags/tag1142.xml"/><Relationship Id="rId6" Type="http://schemas.openxmlformats.org/officeDocument/2006/relationships/tags" Target="../tags/tag1141.xml"/><Relationship Id="rId5" Type="http://schemas.openxmlformats.org/officeDocument/2006/relationships/tags" Target="../tags/tag1140.xml"/><Relationship Id="rId4" Type="http://schemas.openxmlformats.org/officeDocument/2006/relationships/image" Target="../media/image32.png"/><Relationship Id="rId3" Type="http://schemas.openxmlformats.org/officeDocument/2006/relationships/image" Target="../media/image27.png"/><Relationship Id="rId2" Type="http://schemas.openxmlformats.org/officeDocument/2006/relationships/image" Target="../media/image26.png"/><Relationship Id="rId10" Type="http://schemas.openxmlformats.org/officeDocument/2006/relationships/notesSlide" Target="../notesSlides/notesSlide30.xml"/><Relationship Id="rId1" Type="http://schemas.openxmlformats.org/officeDocument/2006/relationships/image" Target="../media/image28.png"/></Relationships>
</file>

<file path=ppt/slides/_rels/slide5.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43.xml"/><Relationship Id="rId7" Type="http://schemas.openxmlformats.org/officeDocument/2006/relationships/tags" Target="../tags/tag1148.xml"/><Relationship Id="rId6" Type="http://schemas.openxmlformats.org/officeDocument/2006/relationships/hyperlink" Target="&#24615;&#26684;&#35843;&#26597;&#34920;.ppt" TargetMode="External"/><Relationship Id="rId5" Type="http://schemas.openxmlformats.org/officeDocument/2006/relationships/tags" Target="../tags/tag1147.xml"/><Relationship Id="rId4" Type="http://schemas.openxmlformats.org/officeDocument/2006/relationships/tags" Target="../tags/tag1146.xml"/><Relationship Id="rId3" Type="http://schemas.openxmlformats.org/officeDocument/2006/relationships/tags" Target="../tags/tag1145.xml"/><Relationship Id="rId2" Type="http://schemas.openxmlformats.org/officeDocument/2006/relationships/tags" Target="../tags/tag1144.xml"/><Relationship Id="rId1" Type="http://schemas.openxmlformats.org/officeDocument/2006/relationships/tags" Target="../tags/tag1143.xml"/></Relationships>
</file>

<file path=ppt/slides/_rels/slide51.xml.rels><?xml version="1.0" encoding="UTF-8" standalone="yes"?>
<Relationships xmlns="http://schemas.openxmlformats.org/package/2006/relationships"><Relationship Id="rId9" Type="http://schemas.openxmlformats.org/officeDocument/2006/relationships/themeOverride" Target="../theme/themeOverride44.xml"/><Relationship Id="rId8" Type="http://schemas.openxmlformats.org/officeDocument/2006/relationships/image" Target="../media/image27.png"/><Relationship Id="rId7" Type="http://schemas.openxmlformats.org/officeDocument/2006/relationships/image" Target="../media/image26.png"/><Relationship Id="rId6" Type="http://schemas.openxmlformats.org/officeDocument/2006/relationships/image" Target="../media/image20.png"/><Relationship Id="rId5" Type="http://schemas.openxmlformats.org/officeDocument/2006/relationships/tags" Target="../tags/tag1152.xml"/><Relationship Id="rId4" Type="http://schemas.openxmlformats.org/officeDocument/2006/relationships/tags" Target="../tags/tag1151.xml"/><Relationship Id="rId3" Type="http://schemas.openxmlformats.org/officeDocument/2006/relationships/tags" Target="../tags/tag1150.xml"/><Relationship Id="rId2" Type="http://schemas.openxmlformats.org/officeDocument/2006/relationships/tags" Target="../tags/tag1149.xml"/><Relationship Id="rId11" Type="http://schemas.openxmlformats.org/officeDocument/2006/relationships/notesSlide" Target="../notesSlides/notesSlide31.xml"/><Relationship Id="rId10" Type="http://schemas.openxmlformats.org/officeDocument/2006/relationships/slideLayout" Target="../slideLayouts/slideLayout2.xml"/><Relationship Id="rId1" Type="http://schemas.openxmlformats.org/officeDocument/2006/relationships/image" Target="../media/image28.png"/></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8.xml"/><Relationship Id="rId6" Type="http://schemas.openxmlformats.org/officeDocument/2006/relationships/themeOverride" Target="../theme/themeOverride45.xml"/><Relationship Id="rId5" Type="http://schemas.openxmlformats.org/officeDocument/2006/relationships/tags" Target="../tags/tag1157.xml"/><Relationship Id="rId4" Type="http://schemas.openxmlformats.org/officeDocument/2006/relationships/tags" Target="../tags/tag1156.xml"/><Relationship Id="rId3" Type="http://schemas.openxmlformats.org/officeDocument/2006/relationships/tags" Target="../tags/tag1155.xml"/><Relationship Id="rId2" Type="http://schemas.openxmlformats.org/officeDocument/2006/relationships/tags" Target="../tags/tag1154.xml"/><Relationship Id="rId1" Type="http://schemas.openxmlformats.org/officeDocument/2006/relationships/tags" Target="../tags/tag1153.xml"/></Relationships>
</file>

<file path=ppt/slides/_rels/slide53.xml.rels><?xml version="1.0" encoding="UTF-8" standalone="yes"?>
<Relationships xmlns="http://schemas.openxmlformats.org/package/2006/relationships"><Relationship Id="rId9" Type="http://schemas.openxmlformats.org/officeDocument/2006/relationships/tags" Target="../tags/tag1166.xml"/><Relationship Id="rId8" Type="http://schemas.openxmlformats.org/officeDocument/2006/relationships/tags" Target="../tags/tag1165.xml"/><Relationship Id="rId7" Type="http://schemas.openxmlformats.org/officeDocument/2006/relationships/tags" Target="../tags/tag1164.xml"/><Relationship Id="rId6" Type="http://schemas.openxmlformats.org/officeDocument/2006/relationships/tags" Target="../tags/tag1163.xml"/><Relationship Id="rId5" Type="http://schemas.openxmlformats.org/officeDocument/2006/relationships/tags" Target="../tags/tag1162.xml"/><Relationship Id="rId4" Type="http://schemas.openxmlformats.org/officeDocument/2006/relationships/tags" Target="../tags/tag1161.xml"/><Relationship Id="rId3" Type="http://schemas.openxmlformats.org/officeDocument/2006/relationships/tags" Target="../tags/tag1160.xml"/><Relationship Id="rId2" Type="http://schemas.openxmlformats.org/officeDocument/2006/relationships/tags" Target="../tags/tag1159.xml"/><Relationship Id="rId12" Type="http://schemas.openxmlformats.org/officeDocument/2006/relationships/notesSlide" Target="../notesSlides/notesSlide33.xml"/><Relationship Id="rId11" Type="http://schemas.openxmlformats.org/officeDocument/2006/relationships/slideLayout" Target="../slideLayouts/slideLayout2.xml"/><Relationship Id="rId10" Type="http://schemas.openxmlformats.org/officeDocument/2006/relationships/themeOverride" Target="../theme/themeOverride46.xml"/><Relationship Id="rId1" Type="http://schemas.openxmlformats.org/officeDocument/2006/relationships/tags" Target="../tags/tag1158.xml"/></Relationships>
</file>

<file path=ppt/slides/_rels/slide54.xml.rels><?xml version="1.0" encoding="UTF-8" standalone="yes"?>
<Relationships xmlns="http://schemas.openxmlformats.org/package/2006/relationships"><Relationship Id="rId9" Type="http://schemas.openxmlformats.org/officeDocument/2006/relationships/themeOverride" Target="../theme/themeOverride47.xml"/><Relationship Id="rId8" Type="http://schemas.openxmlformats.org/officeDocument/2006/relationships/tags" Target="../tags/tag1167.xml"/><Relationship Id="rId7" Type="http://schemas.openxmlformats.org/officeDocument/2006/relationships/image" Target="../media/image40.png"/><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 Id="rId3" Type="http://schemas.openxmlformats.org/officeDocument/2006/relationships/image" Target="../media/image27.png"/><Relationship Id="rId2" Type="http://schemas.openxmlformats.org/officeDocument/2006/relationships/image" Target="../media/image26.png"/><Relationship Id="rId10" Type="http://schemas.openxmlformats.org/officeDocument/2006/relationships/slideLayout" Target="../slideLayouts/slideLayout8.xml"/><Relationship Id="rId1" Type="http://schemas.openxmlformats.org/officeDocument/2006/relationships/image" Target="../media/image28.png"/></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hemeOverride" Target="../theme/themeOverride48.xml"/><Relationship Id="rId5" Type="http://schemas.openxmlformats.org/officeDocument/2006/relationships/tags" Target="../tags/tag1168.xml"/><Relationship Id="rId4" Type="http://schemas.openxmlformats.org/officeDocument/2006/relationships/image" Target="../media/image37.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8.png"/></Relationships>
</file>

<file path=ppt/slides/_rels/slide56.xml.rels><?xml version="1.0" encoding="UTF-8" standalone="yes"?>
<Relationships xmlns="http://schemas.openxmlformats.org/package/2006/relationships"><Relationship Id="rId9" Type="http://schemas.openxmlformats.org/officeDocument/2006/relationships/tags" Target="../tags/tag1174.xml"/><Relationship Id="rId8" Type="http://schemas.openxmlformats.org/officeDocument/2006/relationships/tags" Target="../tags/tag1173.xml"/><Relationship Id="rId7" Type="http://schemas.openxmlformats.org/officeDocument/2006/relationships/tags" Target="../tags/tag1172.xml"/><Relationship Id="rId6" Type="http://schemas.openxmlformats.org/officeDocument/2006/relationships/tags" Target="../tags/tag1171.xml"/><Relationship Id="rId5" Type="http://schemas.openxmlformats.org/officeDocument/2006/relationships/tags" Target="../tags/tag1170.xml"/><Relationship Id="rId4" Type="http://schemas.openxmlformats.org/officeDocument/2006/relationships/tags" Target="../tags/tag1169.xml"/><Relationship Id="rId31" Type="http://schemas.openxmlformats.org/officeDocument/2006/relationships/slideLayout" Target="../slideLayouts/slideLayout8.xml"/><Relationship Id="rId30" Type="http://schemas.openxmlformats.org/officeDocument/2006/relationships/themeOverride" Target="../theme/themeOverride49.xml"/><Relationship Id="rId3" Type="http://schemas.openxmlformats.org/officeDocument/2006/relationships/image" Target="../media/image27.png"/><Relationship Id="rId29" Type="http://schemas.openxmlformats.org/officeDocument/2006/relationships/tags" Target="../tags/tag1194.xml"/><Relationship Id="rId28" Type="http://schemas.openxmlformats.org/officeDocument/2006/relationships/tags" Target="../tags/tag1193.xml"/><Relationship Id="rId27" Type="http://schemas.openxmlformats.org/officeDocument/2006/relationships/tags" Target="../tags/tag1192.xml"/><Relationship Id="rId26" Type="http://schemas.openxmlformats.org/officeDocument/2006/relationships/tags" Target="../tags/tag1191.xml"/><Relationship Id="rId25" Type="http://schemas.openxmlformats.org/officeDocument/2006/relationships/tags" Target="../tags/tag1190.xml"/><Relationship Id="rId24" Type="http://schemas.openxmlformats.org/officeDocument/2006/relationships/tags" Target="../tags/tag1189.xml"/><Relationship Id="rId23" Type="http://schemas.openxmlformats.org/officeDocument/2006/relationships/tags" Target="../tags/tag1188.xml"/><Relationship Id="rId22" Type="http://schemas.openxmlformats.org/officeDocument/2006/relationships/tags" Target="../tags/tag1187.xml"/><Relationship Id="rId21" Type="http://schemas.openxmlformats.org/officeDocument/2006/relationships/tags" Target="../tags/tag1186.xml"/><Relationship Id="rId20" Type="http://schemas.openxmlformats.org/officeDocument/2006/relationships/tags" Target="../tags/tag1185.xml"/><Relationship Id="rId2" Type="http://schemas.openxmlformats.org/officeDocument/2006/relationships/image" Target="../media/image26.png"/><Relationship Id="rId19" Type="http://schemas.openxmlformats.org/officeDocument/2006/relationships/tags" Target="../tags/tag1184.xml"/><Relationship Id="rId18" Type="http://schemas.openxmlformats.org/officeDocument/2006/relationships/tags" Target="../tags/tag1183.xml"/><Relationship Id="rId17" Type="http://schemas.openxmlformats.org/officeDocument/2006/relationships/tags" Target="../tags/tag1182.xml"/><Relationship Id="rId16" Type="http://schemas.openxmlformats.org/officeDocument/2006/relationships/tags" Target="../tags/tag1181.xml"/><Relationship Id="rId15" Type="http://schemas.openxmlformats.org/officeDocument/2006/relationships/tags" Target="../tags/tag1180.xml"/><Relationship Id="rId14" Type="http://schemas.openxmlformats.org/officeDocument/2006/relationships/tags" Target="../tags/tag1179.xml"/><Relationship Id="rId13" Type="http://schemas.openxmlformats.org/officeDocument/2006/relationships/tags" Target="../tags/tag1178.xml"/><Relationship Id="rId12" Type="http://schemas.openxmlformats.org/officeDocument/2006/relationships/tags" Target="../tags/tag1177.xml"/><Relationship Id="rId11" Type="http://schemas.openxmlformats.org/officeDocument/2006/relationships/tags" Target="../tags/tag1176.xml"/><Relationship Id="rId10" Type="http://schemas.openxmlformats.org/officeDocument/2006/relationships/tags" Target="../tags/tag1175.xml"/><Relationship Id="rId1" Type="http://schemas.openxmlformats.org/officeDocument/2006/relationships/image" Target="../media/image28.png"/></Relationships>
</file>

<file path=ppt/slides/_rels/slide57.xml.rels><?xml version="1.0" encoding="UTF-8" standalone="yes"?>
<Relationships xmlns="http://schemas.openxmlformats.org/package/2006/relationships"><Relationship Id="rId9" Type="http://schemas.openxmlformats.org/officeDocument/2006/relationships/tags" Target="../tags/tag1200.xml"/><Relationship Id="rId8" Type="http://schemas.openxmlformats.org/officeDocument/2006/relationships/tags" Target="../tags/tag1199.xml"/><Relationship Id="rId7" Type="http://schemas.openxmlformats.org/officeDocument/2006/relationships/tags" Target="../tags/tag1198.xml"/><Relationship Id="rId6" Type="http://schemas.openxmlformats.org/officeDocument/2006/relationships/tags" Target="../tags/tag1197.xml"/><Relationship Id="rId5" Type="http://schemas.openxmlformats.org/officeDocument/2006/relationships/tags" Target="../tags/tag1196.xml"/><Relationship Id="rId4" Type="http://schemas.openxmlformats.org/officeDocument/2006/relationships/tags" Target="../tags/tag1195.xml"/><Relationship Id="rId3" Type="http://schemas.openxmlformats.org/officeDocument/2006/relationships/image" Target="../media/image27.png"/><Relationship Id="rId24" Type="http://schemas.openxmlformats.org/officeDocument/2006/relationships/slideLayout" Target="../slideLayouts/slideLayout2.xml"/><Relationship Id="rId23" Type="http://schemas.openxmlformats.org/officeDocument/2006/relationships/themeOverride" Target="../theme/themeOverride50.xml"/><Relationship Id="rId22" Type="http://schemas.openxmlformats.org/officeDocument/2006/relationships/tags" Target="../tags/tag1213.xml"/><Relationship Id="rId21" Type="http://schemas.openxmlformats.org/officeDocument/2006/relationships/tags" Target="../tags/tag1212.xml"/><Relationship Id="rId20" Type="http://schemas.openxmlformats.org/officeDocument/2006/relationships/tags" Target="../tags/tag1211.xml"/><Relationship Id="rId2" Type="http://schemas.openxmlformats.org/officeDocument/2006/relationships/image" Target="../media/image26.png"/><Relationship Id="rId19" Type="http://schemas.openxmlformats.org/officeDocument/2006/relationships/tags" Target="../tags/tag1210.xml"/><Relationship Id="rId18" Type="http://schemas.openxmlformats.org/officeDocument/2006/relationships/tags" Target="../tags/tag1209.xml"/><Relationship Id="rId17" Type="http://schemas.openxmlformats.org/officeDocument/2006/relationships/tags" Target="../tags/tag1208.xml"/><Relationship Id="rId16" Type="http://schemas.openxmlformats.org/officeDocument/2006/relationships/tags" Target="../tags/tag1207.xml"/><Relationship Id="rId15" Type="http://schemas.openxmlformats.org/officeDocument/2006/relationships/tags" Target="../tags/tag1206.xml"/><Relationship Id="rId14" Type="http://schemas.openxmlformats.org/officeDocument/2006/relationships/tags" Target="../tags/tag1205.xml"/><Relationship Id="rId13" Type="http://schemas.openxmlformats.org/officeDocument/2006/relationships/tags" Target="../tags/tag1204.xml"/><Relationship Id="rId12" Type="http://schemas.openxmlformats.org/officeDocument/2006/relationships/tags" Target="../tags/tag1203.xml"/><Relationship Id="rId11" Type="http://schemas.openxmlformats.org/officeDocument/2006/relationships/tags" Target="../tags/tag1202.xml"/><Relationship Id="rId10" Type="http://schemas.openxmlformats.org/officeDocument/2006/relationships/tags" Target="../tags/tag1201.xml"/><Relationship Id="rId1" Type="http://schemas.openxmlformats.org/officeDocument/2006/relationships/image" Target="../media/image28.png"/></Relationships>
</file>

<file path=ppt/slides/_rels/slide58.xml.rels><?xml version="1.0" encoding="UTF-8" standalone="yes"?>
<Relationships xmlns="http://schemas.openxmlformats.org/package/2006/relationships"><Relationship Id="rId9" Type="http://schemas.openxmlformats.org/officeDocument/2006/relationships/notesSlide" Target="../notesSlides/notesSlide34.xml"/><Relationship Id="rId8" Type="http://schemas.openxmlformats.org/officeDocument/2006/relationships/slideLayout" Target="../slideLayouts/slideLayout8.xml"/><Relationship Id="rId7" Type="http://schemas.openxmlformats.org/officeDocument/2006/relationships/themeOverride" Target="../theme/themeOverride5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tags" Target="../tags/tag1216.xml"/><Relationship Id="rId3" Type="http://schemas.openxmlformats.org/officeDocument/2006/relationships/tags" Target="../tags/tag1215.xml"/><Relationship Id="rId2" Type="http://schemas.openxmlformats.org/officeDocument/2006/relationships/tags" Target="../tags/tag1214.xml"/><Relationship Id="rId1" Type="http://schemas.openxmlformats.org/officeDocument/2006/relationships/image" Target="../media/image28.png"/></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2.xml"/><Relationship Id="rId6" Type="http://schemas.openxmlformats.org/officeDocument/2006/relationships/themeOverride" Target="../theme/themeOverride52.xml"/><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tags" Target="../tags/tag1218.xml"/><Relationship Id="rId2" Type="http://schemas.openxmlformats.org/officeDocument/2006/relationships/tags" Target="../tags/tag1217.xml"/><Relationship Id="rId1" Type="http://schemas.openxmlformats.org/officeDocument/2006/relationships/image" Target="../media/image28.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6.xml"/><Relationship Id="rId4" Type="http://schemas.openxmlformats.org/officeDocument/2006/relationships/tags" Target="../tags/tag201.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36.xml"/><Relationship Id="rId7" Type="http://schemas.openxmlformats.org/officeDocument/2006/relationships/slideLayout" Target="../slideLayouts/slideLayout8.xml"/><Relationship Id="rId6" Type="http://schemas.openxmlformats.org/officeDocument/2006/relationships/themeOverride" Target="../theme/themeOverride53.xml"/><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tags" Target="../tags/tag1220.xml"/><Relationship Id="rId2" Type="http://schemas.openxmlformats.org/officeDocument/2006/relationships/tags" Target="../tags/tag1219.xml"/><Relationship Id="rId1" Type="http://schemas.openxmlformats.org/officeDocument/2006/relationships/image" Target="../media/image28.png"/></Relationships>
</file>

<file path=ppt/slides/_rels/slide61.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2.xml"/><Relationship Id="rId5" Type="http://schemas.openxmlformats.org/officeDocument/2006/relationships/themeOverride" Target="../theme/themeOverride54.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tags" Target="../tags/tag1221.xml"/><Relationship Id="rId1" Type="http://schemas.openxmlformats.org/officeDocument/2006/relationships/image" Target="../media/image28.png"/></Relationships>
</file>

<file path=ppt/slides/_rels/slide62.xml.rels><?xml version="1.0" encoding="UTF-8" standalone="yes"?>
<Relationships xmlns="http://schemas.openxmlformats.org/package/2006/relationships"><Relationship Id="rId9" Type="http://schemas.openxmlformats.org/officeDocument/2006/relationships/themeOverride" Target="../theme/themeOverride55.xml"/><Relationship Id="rId8" Type="http://schemas.openxmlformats.org/officeDocument/2006/relationships/image" Target="../media/image27.png"/><Relationship Id="rId7" Type="http://schemas.openxmlformats.org/officeDocument/2006/relationships/image" Target="../media/image26.png"/><Relationship Id="rId6" Type="http://schemas.openxmlformats.org/officeDocument/2006/relationships/image" Target="../media/image20.png"/><Relationship Id="rId5" Type="http://schemas.openxmlformats.org/officeDocument/2006/relationships/tags" Target="../tags/tag1225.xml"/><Relationship Id="rId4" Type="http://schemas.openxmlformats.org/officeDocument/2006/relationships/tags" Target="../tags/tag1224.xml"/><Relationship Id="rId3" Type="http://schemas.openxmlformats.org/officeDocument/2006/relationships/tags" Target="../tags/tag1223.xml"/><Relationship Id="rId2" Type="http://schemas.openxmlformats.org/officeDocument/2006/relationships/tags" Target="../tags/tag1222.xml"/><Relationship Id="rId11" Type="http://schemas.openxmlformats.org/officeDocument/2006/relationships/notesSlide" Target="../notesSlides/notesSlide38.xml"/><Relationship Id="rId10" Type="http://schemas.openxmlformats.org/officeDocument/2006/relationships/slideLayout" Target="../slideLayouts/slideLayout8.xml"/><Relationship Id="rId1" Type="http://schemas.openxmlformats.org/officeDocument/2006/relationships/image" Target="../media/image28.png"/></Relationships>
</file>

<file path=ppt/slides/_rels/slide63.xml.rels><?xml version="1.0" encoding="UTF-8" standalone="yes"?>
<Relationships xmlns="http://schemas.openxmlformats.org/package/2006/relationships"><Relationship Id="rId99" Type="http://schemas.openxmlformats.org/officeDocument/2006/relationships/tags" Target="../tags/tag1322.xml"/><Relationship Id="rId98" Type="http://schemas.openxmlformats.org/officeDocument/2006/relationships/tags" Target="../tags/tag1321.xml"/><Relationship Id="rId97" Type="http://schemas.openxmlformats.org/officeDocument/2006/relationships/tags" Target="../tags/tag1320.xml"/><Relationship Id="rId96" Type="http://schemas.openxmlformats.org/officeDocument/2006/relationships/tags" Target="../tags/tag1319.xml"/><Relationship Id="rId95" Type="http://schemas.openxmlformats.org/officeDocument/2006/relationships/tags" Target="../tags/tag1318.xml"/><Relationship Id="rId94" Type="http://schemas.openxmlformats.org/officeDocument/2006/relationships/tags" Target="../tags/tag1317.xml"/><Relationship Id="rId93" Type="http://schemas.openxmlformats.org/officeDocument/2006/relationships/tags" Target="../tags/tag1316.xml"/><Relationship Id="rId92" Type="http://schemas.openxmlformats.org/officeDocument/2006/relationships/tags" Target="../tags/tag1315.xml"/><Relationship Id="rId91" Type="http://schemas.openxmlformats.org/officeDocument/2006/relationships/tags" Target="../tags/tag1314.xml"/><Relationship Id="rId90" Type="http://schemas.openxmlformats.org/officeDocument/2006/relationships/tags" Target="../tags/tag1313.xml"/><Relationship Id="rId9" Type="http://schemas.openxmlformats.org/officeDocument/2006/relationships/tags" Target="../tags/tag1232.xml"/><Relationship Id="rId89" Type="http://schemas.openxmlformats.org/officeDocument/2006/relationships/tags" Target="../tags/tag1312.xml"/><Relationship Id="rId88" Type="http://schemas.openxmlformats.org/officeDocument/2006/relationships/tags" Target="../tags/tag1311.xml"/><Relationship Id="rId87" Type="http://schemas.openxmlformats.org/officeDocument/2006/relationships/tags" Target="../tags/tag1310.xml"/><Relationship Id="rId86" Type="http://schemas.openxmlformats.org/officeDocument/2006/relationships/tags" Target="../tags/tag1309.xml"/><Relationship Id="rId85" Type="http://schemas.openxmlformats.org/officeDocument/2006/relationships/tags" Target="../tags/tag1308.xml"/><Relationship Id="rId84" Type="http://schemas.openxmlformats.org/officeDocument/2006/relationships/tags" Target="../tags/tag1307.xml"/><Relationship Id="rId83" Type="http://schemas.openxmlformats.org/officeDocument/2006/relationships/tags" Target="../tags/tag1306.xml"/><Relationship Id="rId82" Type="http://schemas.openxmlformats.org/officeDocument/2006/relationships/tags" Target="../tags/tag1305.xml"/><Relationship Id="rId81" Type="http://schemas.openxmlformats.org/officeDocument/2006/relationships/tags" Target="../tags/tag1304.xml"/><Relationship Id="rId80" Type="http://schemas.openxmlformats.org/officeDocument/2006/relationships/tags" Target="../tags/tag1303.xml"/><Relationship Id="rId8" Type="http://schemas.openxmlformats.org/officeDocument/2006/relationships/tags" Target="../tags/tag1231.xml"/><Relationship Id="rId79" Type="http://schemas.openxmlformats.org/officeDocument/2006/relationships/tags" Target="../tags/tag1302.xml"/><Relationship Id="rId78" Type="http://schemas.openxmlformats.org/officeDocument/2006/relationships/tags" Target="../tags/tag1301.xml"/><Relationship Id="rId77" Type="http://schemas.openxmlformats.org/officeDocument/2006/relationships/tags" Target="../tags/tag1300.xml"/><Relationship Id="rId76" Type="http://schemas.openxmlformats.org/officeDocument/2006/relationships/tags" Target="../tags/tag1299.xml"/><Relationship Id="rId75" Type="http://schemas.openxmlformats.org/officeDocument/2006/relationships/tags" Target="../tags/tag1298.xml"/><Relationship Id="rId74" Type="http://schemas.openxmlformats.org/officeDocument/2006/relationships/tags" Target="../tags/tag1297.xml"/><Relationship Id="rId73" Type="http://schemas.openxmlformats.org/officeDocument/2006/relationships/tags" Target="../tags/tag1296.xml"/><Relationship Id="rId72" Type="http://schemas.openxmlformats.org/officeDocument/2006/relationships/tags" Target="../tags/tag1295.xml"/><Relationship Id="rId71" Type="http://schemas.openxmlformats.org/officeDocument/2006/relationships/tags" Target="../tags/tag1294.xml"/><Relationship Id="rId70" Type="http://schemas.openxmlformats.org/officeDocument/2006/relationships/tags" Target="../tags/tag1293.xml"/><Relationship Id="rId7" Type="http://schemas.openxmlformats.org/officeDocument/2006/relationships/tags" Target="../tags/tag1230.xml"/><Relationship Id="rId69" Type="http://schemas.openxmlformats.org/officeDocument/2006/relationships/tags" Target="../tags/tag1292.xml"/><Relationship Id="rId68" Type="http://schemas.openxmlformats.org/officeDocument/2006/relationships/tags" Target="../tags/tag1291.xml"/><Relationship Id="rId67" Type="http://schemas.openxmlformats.org/officeDocument/2006/relationships/tags" Target="../tags/tag1290.xml"/><Relationship Id="rId66" Type="http://schemas.openxmlformats.org/officeDocument/2006/relationships/tags" Target="../tags/tag1289.xml"/><Relationship Id="rId65" Type="http://schemas.openxmlformats.org/officeDocument/2006/relationships/tags" Target="../tags/tag1288.xml"/><Relationship Id="rId64" Type="http://schemas.openxmlformats.org/officeDocument/2006/relationships/tags" Target="../tags/tag1287.xml"/><Relationship Id="rId63" Type="http://schemas.openxmlformats.org/officeDocument/2006/relationships/tags" Target="../tags/tag1286.xml"/><Relationship Id="rId62" Type="http://schemas.openxmlformats.org/officeDocument/2006/relationships/tags" Target="../tags/tag1285.xml"/><Relationship Id="rId61" Type="http://schemas.openxmlformats.org/officeDocument/2006/relationships/tags" Target="../tags/tag1284.xml"/><Relationship Id="rId60" Type="http://schemas.openxmlformats.org/officeDocument/2006/relationships/tags" Target="../tags/tag1283.xml"/><Relationship Id="rId6" Type="http://schemas.openxmlformats.org/officeDocument/2006/relationships/tags" Target="../tags/tag1229.xml"/><Relationship Id="rId59" Type="http://schemas.openxmlformats.org/officeDocument/2006/relationships/tags" Target="../tags/tag1282.xml"/><Relationship Id="rId58" Type="http://schemas.openxmlformats.org/officeDocument/2006/relationships/tags" Target="../tags/tag1281.xml"/><Relationship Id="rId57" Type="http://schemas.openxmlformats.org/officeDocument/2006/relationships/tags" Target="../tags/tag1280.xml"/><Relationship Id="rId56" Type="http://schemas.openxmlformats.org/officeDocument/2006/relationships/tags" Target="../tags/tag1279.xml"/><Relationship Id="rId55" Type="http://schemas.openxmlformats.org/officeDocument/2006/relationships/tags" Target="../tags/tag1278.xml"/><Relationship Id="rId54" Type="http://schemas.openxmlformats.org/officeDocument/2006/relationships/tags" Target="../tags/tag1277.xml"/><Relationship Id="rId53" Type="http://schemas.openxmlformats.org/officeDocument/2006/relationships/tags" Target="../tags/tag1276.xml"/><Relationship Id="rId52" Type="http://schemas.openxmlformats.org/officeDocument/2006/relationships/tags" Target="../tags/tag1275.xml"/><Relationship Id="rId51" Type="http://schemas.openxmlformats.org/officeDocument/2006/relationships/tags" Target="../tags/tag1274.xml"/><Relationship Id="rId50" Type="http://schemas.openxmlformats.org/officeDocument/2006/relationships/tags" Target="../tags/tag1273.xml"/><Relationship Id="rId5" Type="http://schemas.openxmlformats.org/officeDocument/2006/relationships/tags" Target="../tags/tag1228.xml"/><Relationship Id="rId49" Type="http://schemas.openxmlformats.org/officeDocument/2006/relationships/tags" Target="../tags/tag1272.xml"/><Relationship Id="rId48" Type="http://schemas.openxmlformats.org/officeDocument/2006/relationships/tags" Target="../tags/tag1271.xml"/><Relationship Id="rId47" Type="http://schemas.openxmlformats.org/officeDocument/2006/relationships/tags" Target="../tags/tag1270.xml"/><Relationship Id="rId46" Type="http://schemas.openxmlformats.org/officeDocument/2006/relationships/tags" Target="../tags/tag1269.xml"/><Relationship Id="rId45" Type="http://schemas.openxmlformats.org/officeDocument/2006/relationships/tags" Target="../tags/tag1268.xml"/><Relationship Id="rId44" Type="http://schemas.openxmlformats.org/officeDocument/2006/relationships/tags" Target="../tags/tag1267.xml"/><Relationship Id="rId432" Type="http://schemas.openxmlformats.org/officeDocument/2006/relationships/notesSlide" Target="../notesSlides/notesSlide39.xml"/><Relationship Id="rId431" Type="http://schemas.openxmlformats.org/officeDocument/2006/relationships/slideLayout" Target="../slideLayouts/slideLayout8.xml"/><Relationship Id="rId430" Type="http://schemas.openxmlformats.org/officeDocument/2006/relationships/themeOverride" Target="../theme/themeOverride56.xml"/><Relationship Id="rId43" Type="http://schemas.openxmlformats.org/officeDocument/2006/relationships/tags" Target="../tags/tag1266.xml"/><Relationship Id="rId429" Type="http://schemas.openxmlformats.org/officeDocument/2006/relationships/image" Target="../media/image28.png"/><Relationship Id="rId428" Type="http://schemas.openxmlformats.org/officeDocument/2006/relationships/tags" Target="../tags/tag1651.xml"/><Relationship Id="rId427" Type="http://schemas.openxmlformats.org/officeDocument/2006/relationships/tags" Target="../tags/tag1650.xml"/><Relationship Id="rId426" Type="http://schemas.openxmlformats.org/officeDocument/2006/relationships/tags" Target="../tags/tag1649.xml"/><Relationship Id="rId425" Type="http://schemas.openxmlformats.org/officeDocument/2006/relationships/tags" Target="../tags/tag1648.xml"/><Relationship Id="rId424" Type="http://schemas.openxmlformats.org/officeDocument/2006/relationships/tags" Target="../tags/tag1647.xml"/><Relationship Id="rId423" Type="http://schemas.openxmlformats.org/officeDocument/2006/relationships/tags" Target="../tags/tag1646.xml"/><Relationship Id="rId422" Type="http://schemas.openxmlformats.org/officeDocument/2006/relationships/tags" Target="../tags/tag1645.xml"/><Relationship Id="rId421" Type="http://schemas.openxmlformats.org/officeDocument/2006/relationships/tags" Target="../tags/tag1644.xml"/><Relationship Id="rId420" Type="http://schemas.openxmlformats.org/officeDocument/2006/relationships/tags" Target="../tags/tag1643.xml"/><Relationship Id="rId42" Type="http://schemas.openxmlformats.org/officeDocument/2006/relationships/tags" Target="../tags/tag1265.xml"/><Relationship Id="rId419" Type="http://schemas.openxmlformats.org/officeDocument/2006/relationships/tags" Target="../tags/tag1642.xml"/><Relationship Id="rId418" Type="http://schemas.openxmlformats.org/officeDocument/2006/relationships/tags" Target="../tags/tag1641.xml"/><Relationship Id="rId417" Type="http://schemas.openxmlformats.org/officeDocument/2006/relationships/tags" Target="../tags/tag1640.xml"/><Relationship Id="rId416" Type="http://schemas.openxmlformats.org/officeDocument/2006/relationships/tags" Target="../tags/tag1639.xml"/><Relationship Id="rId415" Type="http://schemas.openxmlformats.org/officeDocument/2006/relationships/tags" Target="../tags/tag1638.xml"/><Relationship Id="rId414" Type="http://schemas.openxmlformats.org/officeDocument/2006/relationships/tags" Target="../tags/tag1637.xml"/><Relationship Id="rId413" Type="http://schemas.openxmlformats.org/officeDocument/2006/relationships/tags" Target="../tags/tag1636.xml"/><Relationship Id="rId412" Type="http://schemas.openxmlformats.org/officeDocument/2006/relationships/tags" Target="../tags/tag1635.xml"/><Relationship Id="rId411" Type="http://schemas.openxmlformats.org/officeDocument/2006/relationships/tags" Target="../tags/tag1634.xml"/><Relationship Id="rId410" Type="http://schemas.openxmlformats.org/officeDocument/2006/relationships/tags" Target="../tags/tag1633.xml"/><Relationship Id="rId41" Type="http://schemas.openxmlformats.org/officeDocument/2006/relationships/tags" Target="../tags/tag1264.xml"/><Relationship Id="rId409" Type="http://schemas.openxmlformats.org/officeDocument/2006/relationships/tags" Target="../tags/tag1632.xml"/><Relationship Id="rId408" Type="http://schemas.openxmlformats.org/officeDocument/2006/relationships/tags" Target="../tags/tag1631.xml"/><Relationship Id="rId407" Type="http://schemas.openxmlformats.org/officeDocument/2006/relationships/tags" Target="../tags/tag1630.xml"/><Relationship Id="rId406" Type="http://schemas.openxmlformats.org/officeDocument/2006/relationships/tags" Target="../tags/tag1629.xml"/><Relationship Id="rId405" Type="http://schemas.openxmlformats.org/officeDocument/2006/relationships/tags" Target="../tags/tag1628.xml"/><Relationship Id="rId404" Type="http://schemas.openxmlformats.org/officeDocument/2006/relationships/tags" Target="../tags/tag1627.xml"/><Relationship Id="rId403" Type="http://schemas.openxmlformats.org/officeDocument/2006/relationships/tags" Target="../tags/tag1626.xml"/><Relationship Id="rId402" Type="http://schemas.openxmlformats.org/officeDocument/2006/relationships/tags" Target="../tags/tag1625.xml"/><Relationship Id="rId401" Type="http://schemas.openxmlformats.org/officeDocument/2006/relationships/tags" Target="../tags/tag1624.xml"/><Relationship Id="rId400" Type="http://schemas.openxmlformats.org/officeDocument/2006/relationships/tags" Target="../tags/tag1623.xml"/><Relationship Id="rId40" Type="http://schemas.openxmlformats.org/officeDocument/2006/relationships/tags" Target="../tags/tag1263.xml"/><Relationship Id="rId4" Type="http://schemas.openxmlformats.org/officeDocument/2006/relationships/tags" Target="../tags/tag1227.xml"/><Relationship Id="rId399" Type="http://schemas.openxmlformats.org/officeDocument/2006/relationships/tags" Target="../tags/tag1622.xml"/><Relationship Id="rId398" Type="http://schemas.openxmlformats.org/officeDocument/2006/relationships/tags" Target="../tags/tag1621.xml"/><Relationship Id="rId397" Type="http://schemas.openxmlformats.org/officeDocument/2006/relationships/tags" Target="../tags/tag1620.xml"/><Relationship Id="rId396" Type="http://schemas.openxmlformats.org/officeDocument/2006/relationships/tags" Target="../tags/tag1619.xml"/><Relationship Id="rId395" Type="http://schemas.openxmlformats.org/officeDocument/2006/relationships/tags" Target="../tags/tag1618.xml"/><Relationship Id="rId394" Type="http://schemas.openxmlformats.org/officeDocument/2006/relationships/tags" Target="../tags/tag1617.xml"/><Relationship Id="rId393" Type="http://schemas.openxmlformats.org/officeDocument/2006/relationships/tags" Target="../tags/tag1616.xml"/><Relationship Id="rId392" Type="http://schemas.openxmlformats.org/officeDocument/2006/relationships/tags" Target="../tags/tag1615.xml"/><Relationship Id="rId391" Type="http://schemas.openxmlformats.org/officeDocument/2006/relationships/tags" Target="../tags/tag1614.xml"/><Relationship Id="rId390" Type="http://schemas.openxmlformats.org/officeDocument/2006/relationships/tags" Target="../tags/tag1613.xml"/><Relationship Id="rId39" Type="http://schemas.openxmlformats.org/officeDocument/2006/relationships/tags" Target="../tags/tag1262.xml"/><Relationship Id="rId389" Type="http://schemas.openxmlformats.org/officeDocument/2006/relationships/tags" Target="../tags/tag1612.xml"/><Relationship Id="rId388" Type="http://schemas.openxmlformats.org/officeDocument/2006/relationships/tags" Target="../tags/tag1611.xml"/><Relationship Id="rId387" Type="http://schemas.openxmlformats.org/officeDocument/2006/relationships/tags" Target="../tags/tag1610.xml"/><Relationship Id="rId386" Type="http://schemas.openxmlformats.org/officeDocument/2006/relationships/tags" Target="../tags/tag1609.xml"/><Relationship Id="rId385" Type="http://schemas.openxmlformats.org/officeDocument/2006/relationships/tags" Target="../tags/tag1608.xml"/><Relationship Id="rId384" Type="http://schemas.openxmlformats.org/officeDocument/2006/relationships/tags" Target="../tags/tag1607.xml"/><Relationship Id="rId383" Type="http://schemas.openxmlformats.org/officeDocument/2006/relationships/tags" Target="../tags/tag1606.xml"/><Relationship Id="rId382" Type="http://schemas.openxmlformats.org/officeDocument/2006/relationships/tags" Target="../tags/tag1605.xml"/><Relationship Id="rId381" Type="http://schemas.openxmlformats.org/officeDocument/2006/relationships/tags" Target="../tags/tag1604.xml"/><Relationship Id="rId380" Type="http://schemas.openxmlformats.org/officeDocument/2006/relationships/tags" Target="../tags/tag1603.xml"/><Relationship Id="rId38" Type="http://schemas.openxmlformats.org/officeDocument/2006/relationships/tags" Target="../tags/tag1261.xml"/><Relationship Id="rId379" Type="http://schemas.openxmlformats.org/officeDocument/2006/relationships/tags" Target="../tags/tag1602.xml"/><Relationship Id="rId378" Type="http://schemas.openxmlformats.org/officeDocument/2006/relationships/tags" Target="../tags/tag1601.xml"/><Relationship Id="rId377" Type="http://schemas.openxmlformats.org/officeDocument/2006/relationships/tags" Target="../tags/tag1600.xml"/><Relationship Id="rId376" Type="http://schemas.openxmlformats.org/officeDocument/2006/relationships/tags" Target="../tags/tag1599.xml"/><Relationship Id="rId375" Type="http://schemas.openxmlformats.org/officeDocument/2006/relationships/tags" Target="../tags/tag1598.xml"/><Relationship Id="rId374" Type="http://schemas.openxmlformats.org/officeDocument/2006/relationships/tags" Target="../tags/tag1597.xml"/><Relationship Id="rId373" Type="http://schemas.openxmlformats.org/officeDocument/2006/relationships/tags" Target="../tags/tag1596.xml"/><Relationship Id="rId372" Type="http://schemas.openxmlformats.org/officeDocument/2006/relationships/tags" Target="../tags/tag1595.xml"/><Relationship Id="rId371" Type="http://schemas.openxmlformats.org/officeDocument/2006/relationships/tags" Target="../tags/tag1594.xml"/><Relationship Id="rId370" Type="http://schemas.openxmlformats.org/officeDocument/2006/relationships/tags" Target="../tags/tag1593.xml"/><Relationship Id="rId37" Type="http://schemas.openxmlformats.org/officeDocument/2006/relationships/tags" Target="../tags/tag1260.xml"/><Relationship Id="rId369" Type="http://schemas.openxmlformats.org/officeDocument/2006/relationships/tags" Target="../tags/tag1592.xml"/><Relationship Id="rId368" Type="http://schemas.openxmlformats.org/officeDocument/2006/relationships/tags" Target="../tags/tag1591.xml"/><Relationship Id="rId367" Type="http://schemas.openxmlformats.org/officeDocument/2006/relationships/tags" Target="../tags/tag1590.xml"/><Relationship Id="rId366" Type="http://schemas.openxmlformats.org/officeDocument/2006/relationships/tags" Target="../tags/tag1589.xml"/><Relationship Id="rId365" Type="http://schemas.openxmlformats.org/officeDocument/2006/relationships/tags" Target="../tags/tag1588.xml"/><Relationship Id="rId364" Type="http://schemas.openxmlformats.org/officeDocument/2006/relationships/tags" Target="../tags/tag1587.xml"/><Relationship Id="rId363" Type="http://schemas.openxmlformats.org/officeDocument/2006/relationships/tags" Target="../tags/tag1586.xml"/><Relationship Id="rId362" Type="http://schemas.openxmlformats.org/officeDocument/2006/relationships/tags" Target="../tags/tag1585.xml"/><Relationship Id="rId361" Type="http://schemas.openxmlformats.org/officeDocument/2006/relationships/tags" Target="../tags/tag1584.xml"/><Relationship Id="rId360" Type="http://schemas.openxmlformats.org/officeDocument/2006/relationships/tags" Target="../tags/tag1583.xml"/><Relationship Id="rId36" Type="http://schemas.openxmlformats.org/officeDocument/2006/relationships/tags" Target="../tags/tag1259.xml"/><Relationship Id="rId359" Type="http://schemas.openxmlformats.org/officeDocument/2006/relationships/tags" Target="../tags/tag1582.xml"/><Relationship Id="rId358" Type="http://schemas.openxmlformats.org/officeDocument/2006/relationships/tags" Target="../tags/tag1581.xml"/><Relationship Id="rId357" Type="http://schemas.openxmlformats.org/officeDocument/2006/relationships/tags" Target="../tags/tag1580.xml"/><Relationship Id="rId356" Type="http://schemas.openxmlformats.org/officeDocument/2006/relationships/tags" Target="../tags/tag1579.xml"/><Relationship Id="rId355" Type="http://schemas.openxmlformats.org/officeDocument/2006/relationships/tags" Target="../tags/tag1578.xml"/><Relationship Id="rId354" Type="http://schemas.openxmlformats.org/officeDocument/2006/relationships/tags" Target="../tags/tag1577.xml"/><Relationship Id="rId353" Type="http://schemas.openxmlformats.org/officeDocument/2006/relationships/tags" Target="../tags/tag1576.xml"/><Relationship Id="rId352" Type="http://schemas.openxmlformats.org/officeDocument/2006/relationships/tags" Target="../tags/tag1575.xml"/><Relationship Id="rId351" Type="http://schemas.openxmlformats.org/officeDocument/2006/relationships/tags" Target="../tags/tag1574.xml"/><Relationship Id="rId350" Type="http://schemas.openxmlformats.org/officeDocument/2006/relationships/tags" Target="../tags/tag1573.xml"/><Relationship Id="rId35" Type="http://schemas.openxmlformats.org/officeDocument/2006/relationships/tags" Target="../tags/tag1258.xml"/><Relationship Id="rId349" Type="http://schemas.openxmlformats.org/officeDocument/2006/relationships/tags" Target="../tags/tag1572.xml"/><Relationship Id="rId348" Type="http://schemas.openxmlformats.org/officeDocument/2006/relationships/tags" Target="../tags/tag1571.xml"/><Relationship Id="rId347" Type="http://schemas.openxmlformats.org/officeDocument/2006/relationships/tags" Target="../tags/tag1570.xml"/><Relationship Id="rId346" Type="http://schemas.openxmlformats.org/officeDocument/2006/relationships/tags" Target="../tags/tag1569.xml"/><Relationship Id="rId345" Type="http://schemas.openxmlformats.org/officeDocument/2006/relationships/tags" Target="../tags/tag1568.xml"/><Relationship Id="rId344" Type="http://schemas.openxmlformats.org/officeDocument/2006/relationships/tags" Target="../tags/tag1567.xml"/><Relationship Id="rId343" Type="http://schemas.openxmlformats.org/officeDocument/2006/relationships/tags" Target="../tags/tag1566.xml"/><Relationship Id="rId342" Type="http://schemas.openxmlformats.org/officeDocument/2006/relationships/tags" Target="../tags/tag1565.xml"/><Relationship Id="rId341" Type="http://schemas.openxmlformats.org/officeDocument/2006/relationships/tags" Target="../tags/tag1564.xml"/><Relationship Id="rId340" Type="http://schemas.openxmlformats.org/officeDocument/2006/relationships/tags" Target="../tags/tag1563.xml"/><Relationship Id="rId34" Type="http://schemas.openxmlformats.org/officeDocument/2006/relationships/tags" Target="../tags/tag1257.xml"/><Relationship Id="rId339" Type="http://schemas.openxmlformats.org/officeDocument/2006/relationships/tags" Target="../tags/tag1562.xml"/><Relationship Id="rId338" Type="http://schemas.openxmlformats.org/officeDocument/2006/relationships/tags" Target="../tags/tag1561.xml"/><Relationship Id="rId337" Type="http://schemas.openxmlformats.org/officeDocument/2006/relationships/tags" Target="../tags/tag1560.xml"/><Relationship Id="rId336" Type="http://schemas.openxmlformats.org/officeDocument/2006/relationships/tags" Target="../tags/tag1559.xml"/><Relationship Id="rId335" Type="http://schemas.openxmlformats.org/officeDocument/2006/relationships/tags" Target="../tags/tag1558.xml"/><Relationship Id="rId334" Type="http://schemas.openxmlformats.org/officeDocument/2006/relationships/tags" Target="../tags/tag1557.xml"/><Relationship Id="rId333" Type="http://schemas.openxmlformats.org/officeDocument/2006/relationships/tags" Target="../tags/tag1556.xml"/><Relationship Id="rId332" Type="http://schemas.openxmlformats.org/officeDocument/2006/relationships/tags" Target="../tags/tag1555.xml"/><Relationship Id="rId331" Type="http://schemas.openxmlformats.org/officeDocument/2006/relationships/tags" Target="../tags/tag1554.xml"/><Relationship Id="rId330" Type="http://schemas.openxmlformats.org/officeDocument/2006/relationships/tags" Target="../tags/tag1553.xml"/><Relationship Id="rId33" Type="http://schemas.openxmlformats.org/officeDocument/2006/relationships/tags" Target="../tags/tag1256.xml"/><Relationship Id="rId329" Type="http://schemas.openxmlformats.org/officeDocument/2006/relationships/tags" Target="../tags/tag1552.xml"/><Relationship Id="rId328" Type="http://schemas.openxmlformats.org/officeDocument/2006/relationships/tags" Target="../tags/tag1551.xml"/><Relationship Id="rId327" Type="http://schemas.openxmlformats.org/officeDocument/2006/relationships/tags" Target="../tags/tag1550.xml"/><Relationship Id="rId326" Type="http://schemas.openxmlformats.org/officeDocument/2006/relationships/tags" Target="../tags/tag1549.xml"/><Relationship Id="rId325" Type="http://schemas.openxmlformats.org/officeDocument/2006/relationships/tags" Target="../tags/tag1548.xml"/><Relationship Id="rId324" Type="http://schemas.openxmlformats.org/officeDocument/2006/relationships/tags" Target="../tags/tag1547.xml"/><Relationship Id="rId323" Type="http://schemas.openxmlformats.org/officeDocument/2006/relationships/tags" Target="../tags/tag1546.xml"/><Relationship Id="rId322" Type="http://schemas.openxmlformats.org/officeDocument/2006/relationships/tags" Target="../tags/tag1545.xml"/><Relationship Id="rId321" Type="http://schemas.openxmlformats.org/officeDocument/2006/relationships/tags" Target="../tags/tag1544.xml"/><Relationship Id="rId320" Type="http://schemas.openxmlformats.org/officeDocument/2006/relationships/tags" Target="../tags/tag1543.xml"/><Relationship Id="rId32" Type="http://schemas.openxmlformats.org/officeDocument/2006/relationships/tags" Target="../tags/tag1255.xml"/><Relationship Id="rId319" Type="http://schemas.openxmlformats.org/officeDocument/2006/relationships/tags" Target="../tags/tag1542.xml"/><Relationship Id="rId318" Type="http://schemas.openxmlformats.org/officeDocument/2006/relationships/tags" Target="../tags/tag1541.xml"/><Relationship Id="rId317" Type="http://schemas.openxmlformats.org/officeDocument/2006/relationships/tags" Target="../tags/tag1540.xml"/><Relationship Id="rId316" Type="http://schemas.openxmlformats.org/officeDocument/2006/relationships/tags" Target="../tags/tag1539.xml"/><Relationship Id="rId315" Type="http://schemas.openxmlformats.org/officeDocument/2006/relationships/tags" Target="../tags/tag1538.xml"/><Relationship Id="rId314" Type="http://schemas.openxmlformats.org/officeDocument/2006/relationships/tags" Target="../tags/tag1537.xml"/><Relationship Id="rId313" Type="http://schemas.openxmlformats.org/officeDocument/2006/relationships/tags" Target="../tags/tag1536.xml"/><Relationship Id="rId312" Type="http://schemas.openxmlformats.org/officeDocument/2006/relationships/tags" Target="../tags/tag1535.xml"/><Relationship Id="rId311" Type="http://schemas.openxmlformats.org/officeDocument/2006/relationships/tags" Target="../tags/tag1534.xml"/><Relationship Id="rId310" Type="http://schemas.openxmlformats.org/officeDocument/2006/relationships/tags" Target="../tags/tag1533.xml"/><Relationship Id="rId31" Type="http://schemas.openxmlformats.org/officeDocument/2006/relationships/tags" Target="../tags/tag1254.xml"/><Relationship Id="rId309" Type="http://schemas.openxmlformats.org/officeDocument/2006/relationships/tags" Target="../tags/tag1532.xml"/><Relationship Id="rId308" Type="http://schemas.openxmlformats.org/officeDocument/2006/relationships/tags" Target="../tags/tag1531.xml"/><Relationship Id="rId307" Type="http://schemas.openxmlformats.org/officeDocument/2006/relationships/tags" Target="../tags/tag1530.xml"/><Relationship Id="rId306" Type="http://schemas.openxmlformats.org/officeDocument/2006/relationships/tags" Target="../tags/tag1529.xml"/><Relationship Id="rId305" Type="http://schemas.openxmlformats.org/officeDocument/2006/relationships/tags" Target="../tags/tag1528.xml"/><Relationship Id="rId304" Type="http://schemas.openxmlformats.org/officeDocument/2006/relationships/tags" Target="../tags/tag1527.xml"/><Relationship Id="rId303" Type="http://schemas.openxmlformats.org/officeDocument/2006/relationships/tags" Target="../tags/tag1526.xml"/><Relationship Id="rId302" Type="http://schemas.openxmlformats.org/officeDocument/2006/relationships/tags" Target="../tags/tag1525.xml"/><Relationship Id="rId301" Type="http://schemas.openxmlformats.org/officeDocument/2006/relationships/tags" Target="../tags/tag1524.xml"/><Relationship Id="rId300" Type="http://schemas.openxmlformats.org/officeDocument/2006/relationships/tags" Target="../tags/tag1523.xml"/><Relationship Id="rId30" Type="http://schemas.openxmlformats.org/officeDocument/2006/relationships/tags" Target="../tags/tag1253.xml"/><Relationship Id="rId3" Type="http://schemas.openxmlformats.org/officeDocument/2006/relationships/tags" Target="../tags/tag1226.xml"/><Relationship Id="rId299" Type="http://schemas.openxmlformats.org/officeDocument/2006/relationships/tags" Target="../tags/tag1522.xml"/><Relationship Id="rId298" Type="http://schemas.openxmlformats.org/officeDocument/2006/relationships/tags" Target="../tags/tag1521.xml"/><Relationship Id="rId297" Type="http://schemas.openxmlformats.org/officeDocument/2006/relationships/tags" Target="../tags/tag1520.xml"/><Relationship Id="rId296" Type="http://schemas.openxmlformats.org/officeDocument/2006/relationships/tags" Target="../tags/tag1519.xml"/><Relationship Id="rId295" Type="http://schemas.openxmlformats.org/officeDocument/2006/relationships/tags" Target="../tags/tag1518.xml"/><Relationship Id="rId294" Type="http://schemas.openxmlformats.org/officeDocument/2006/relationships/tags" Target="../tags/tag1517.xml"/><Relationship Id="rId293" Type="http://schemas.openxmlformats.org/officeDocument/2006/relationships/tags" Target="../tags/tag1516.xml"/><Relationship Id="rId292" Type="http://schemas.openxmlformats.org/officeDocument/2006/relationships/tags" Target="../tags/tag1515.xml"/><Relationship Id="rId291" Type="http://schemas.openxmlformats.org/officeDocument/2006/relationships/tags" Target="../tags/tag1514.xml"/><Relationship Id="rId290" Type="http://schemas.openxmlformats.org/officeDocument/2006/relationships/tags" Target="../tags/tag1513.xml"/><Relationship Id="rId29" Type="http://schemas.openxmlformats.org/officeDocument/2006/relationships/tags" Target="../tags/tag1252.xml"/><Relationship Id="rId289" Type="http://schemas.openxmlformats.org/officeDocument/2006/relationships/tags" Target="../tags/tag1512.xml"/><Relationship Id="rId288" Type="http://schemas.openxmlformats.org/officeDocument/2006/relationships/tags" Target="../tags/tag1511.xml"/><Relationship Id="rId287" Type="http://schemas.openxmlformats.org/officeDocument/2006/relationships/tags" Target="../tags/tag1510.xml"/><Relationship Id="rId286" Type="http://schemas.openxmlformats.org/officeDocument/2006/relationships/tags" Target="../tags/tag1509.xml"/><Relationship Id="rId285" Type="http://schemas.openxmlformats.org/officeDocument/2006/relationships/tags" Target="../tags/tag1508.xml"/><Relationship Id="rId284" Type="http://schemas.openxmlformats.org/officeDocument/2006/relationships/tags" Target="../tags/tag1507.xml"/><Relationship Id="rId283" Type="http://schemas.openxmlformats.org/officeDocument/2006/relationships/tags" Target="../tags/tag1506.xml"/><Relationship Id="rId282" Type="http://schemas.openxmlformats.org/officeDocument/2006/relationships/tags" Target="../tags/tag1505.xml"/><Relationship Id="rId281" Type="http://schemas.openxmlformats.org/officeDocument/2006/relationships/tags" Target="../tags/tag1504.xml"/><Relationship Id="rId280" Type="http://schemas.openxmlformats.org/officeDocument/2006/relationships/tags" Target="../tags/tag1503.xml"/><Relationship Id="rId28" Type="http://schemas.openxmlformats.org/officeDocument/2006/relationships/tags" Target="../tags/tag1251.xml"/><Relationship Id="rId279" Type="http://schemas.openxmlformats.org/officeDocument/2006/relationships/tags" Target="../tags/tag1502.xml"/><Relationship Id="rId278" Type="http://schemas.openxmlformats.org/officeDocument/2006/relationships/tags" Target="../tags/tag1501.xml"/><Relationship Id="rId277" Type="http://schemas.openxmlformats.org/officeDocument/2006/relationships/tags" Target="../tags/tag1500.xml"/><Relationship Id="rId276" Type="http://schemas.openxmlformats.org/officeDocument/2006/relationships/tags" Target="../tags/tag1499.xml"/><Relationship Id="rId275" Type="http://schemas.openxmlformats.org/officeDocument/2006/relationships/tags" Target="../tags/tag1498.xml"/><Relationship Id="rId274" Type="http://schemas.openxmlformats.org/officeDocument/2006/relationships/tags" Target="../tags/tag1497.xml"/><Relationship Id="rId273" Type="http://schemas.openxmlformats.org/officeDocument/2006/relationships/tags" Target="../tags/tag1496.xml"/><Relationship Id="rId272" Type="http://schemas.openxmlformats.org/officeDocument/2006/relationships/tags" Target="../tags/tag1495.xml"/><Relationship Id="rId271" Type="http://schemas.openxmlformats.org/officeDocument/2006/relationships/tags" Target="../tags/tag1494.xml"/><Relationship Id="rId270" Type="http://schemas.openxmlformats.org/officeDocument/2006/relationships/tags" Target="../tags/tag1493.xml"/><Relationship Id="rId27" Type="http://schemas.openxmlformats.org/officeDocument/2006/relationships/tags" Target="../tags/tag1250.xml"/><Relationship Id="rId269" Type="http://schemas.openxmlformats.org/officeDocument/2006/relationships/tags" Target="../tags/tag1492.xml"/><Relationship Id="rId268" Type="http://schemas.openxmlformats.org/officeDocument/2006/relationships/tags" Target="../tags/tag1491.xml"/><Relationship Id="rId267" Type="http://schemas.openxmlformats.org/officeDocument/2006/relationships/tags" Target="../tags/tag1490.xml"/><Relationship Id="rId266" Type="http://schemas.openxmlformats.org/officeDocument/2006/relationships/tags" Target="../tags/tag1489.xml"/><Relationship Id="rId265" Type="http://schemas.openxmlformats.org/officeDocument/2006/relationships/tags" Target="../tags/tag1488.xml"/><Relationship Id="rId264" Type="http://schemas.openxmlformats.org/officeDocument/2006/relationships/tags" Target="../tags/tag1487.xml"/><Relationship Id="rId263" Type="http://schemas.openxmlformats.org/officeDocument/2006/relationships/tags" Target="../tags/tag1486.xml"/><Relationship Id="rId262" Type="http://schemas.openxmlformats.org/officeDocument/2006/relationships/tags" Target="../tags/tag1485.xml"/><Relationship Id="rId261" Type="http://schemas.openxmlformats.org/officeDocument/2006/relationships/tags" Target="../tags/tag1484.xml"/><Relationship Id="rId260" Type="http://schemas.openxmlformats.org/officeDocument/2006/relationships/tags" Target="../tags/tag1483.xml"/><Relationship Id="rId26" Type="http://schemas.openxmlformats.org/officeDocument/2006/relationships/tags" Target="../tags/tag1249.xml"/><Relationship Id="rId259" Type="http://schemas.openxmlformats.org/officeDocument/2006/relationships/tags" Target="../tags/tag1482.xml"/><Relationship Id="rId258" Type="http://schemas.openxmlformats.org/officeDocument/2006/relationships/tags" Target="../tags/tag1481.xml"/><Relationship Id="rId257" Type="http://schemas.openxmlformats.org/officeDocument/2006/relationships/tags" Target="../tags/tag1480.xml"/><Relationship Id="rId256" Type="http://schemas.openxmlformats.org/officeDocument/2006/relationships/tags" Target="../tags/tag1479.xml"/><Relationship Id="rId255" Type="http://schemas.openxmlformats.org/officeDocument/2006/relationships/tags" Target="../tags/tag1478.xml"/><Relationship Id="rId254" Type="http://schemas.openxmlformats.org/officeDocument/2006/relationships/tags" Target="../tags/tag1477.xml"/><Relationship Id="rId253" Type="http://schemas.openxmlformats.org/officeDocument/2006/relationships/tags" Target="../tags/tag1476.xml"/><Relationship Id="rId252" Type="http://schemas.openxmlformats.org/officeDocument/2006/relationships/tags" Target="../tags/tag1475.xml"/><Relationship Id="rId251" Type="http://schemas.openxmlformats.org/officeDocument/2006/relationships/tags" Target="../tags/tag1474.xml"/><Relationship Id="rId250" Type="http://schemas.openxmlformats.org/officeDocument/2006/relationships/tags" Target="../tags/tag1473.xml"/><Relationship Id="rId25" Type="http://schemas.openxmlformats.org/officeDocument/2006/relationships/tags" Target="../tags/tag1248.xml"/><Relationship Id="rId249" Type="http://schemas.openxmlformats.org/officeDocument/2006/relationships/tags" Target="../tags/tag1472.xml"/><Relationship Id="rId248" Type="http://schemas.openxmlformats.org/officeDocument/2006/relationships/tags" Target="../tags/tag1471.xml"/><Relationship Id="rId247" Type="http://schemas.openxmlformats.org/officeDocument/2006/relationships/tags" Target="../tags/tag1470.xml"/><Relationship Id="rId246" Type="http://schemas.openxmlformats.org/officeDocument/2006/relationships/tags" Target="../tags/tag1469.xml"/><Relationship Id="rId245" Type="http://schemas.openxmlformats.org/officeDocument/2006/relationships/tags" Target="../tags/tag1468.xml"/><Relationship Id="rId244" Type="http://schemas.openxmlformats.org/officeDocument/2006/relationships/tags" Target="../tags/tag1467.xml"/><Relationship Id="rId243" Type="http://schemas.openxmlformats.org/officeDocument/2006/relationships/tags" Target="../tags/tag1466.xml"/><Relationship Id="rId242" Type="http://schemas.openxmlformats.org/officeDocument/2006/relationships/tags" Target="../tags/tag1465.xml"/><Relationship Id="rId241" Type="http://schemas.openxmlformats.org/officeDocument/2006/relationships/tags" Target="../tags/tag1464.xml"/><Relationship Id="rId240" Type="http://schemas.openxmlformats.org/officeDocument/2006/relationships/tags" Target="../tags/tag1463.xml"/><Relationship Id="rId24" Type="http://schemas.openxmlformats.org/officeDocument/2006/relationships/tags" Target="../tags/tag1247.xml"/><Relationship Id="rId239" Type="http://schemas.openxmlformats.org/officeDocument/2006/relationships/tags" Target="../tags/tag1462.xml"/><Relationship Id="rId238" Type="http://schemas.openxmlformats.org/officeDocument/2006/relationships/tags" Target="../tags/tag1461.xml"/><Relationship Id="rId237" Type="http://schemas.openxmlformats.org/officeDocument/2006/relationships/tags" Target="../tags/tag1460.xml"/><Relationship Id="rId236" Type="http://schemas.openxmlformats.org/officeDocument/2006/relationships/tags" Target="../tags/tag1459.xml"/><Relationship Id="rId235" Type="http://schemas.openxmlformats.org/officeDocument/2006/relationships/tags" Target="../tags/tag1458.xml"/><Relationship Id="rId234" Type="http://schemas.openxmlformats.org/officeDocument/2006/relationships/tags" Target="../tags/tag1457.xml"/><Relationship Id="rId233" Type="http://schemas.openxmlformats.org/officeDocument/2006/relationships/tags" Target="../tags/tag1456.xml"/><Relationship Id="rId232" Type="http://schemas.openxmlformats.org/officeDocument/2006/relationships/tags" Target="../tags/tag1455.xml"/><Relationship Id="rId231" Type="http://schemas.openxmlformats.org/officeDocument/2006/relationships/tags" Target="../tags/tag1454.xml"/><Relationship Id="rId230" Type="http://schemas.openxmlformats.org/officeDocument/2006/relationships/tags" Target="../tags/tag1453.xml"/><Relationship Id="rId23" Type="http://schemas.openxmlformats.org/officeDocument/2006/relationships/tags" Target="../tags/tag1246.xml"/><Relationship Id="rId229" Type="http://schemas.openxmlformats.org/officeDocument/2006/relationships/tags" Target="../tags/tag1452.xml"/><Relationship Id="rId228" Type="http://schemas.openxmlformats.org/officeDocument/2006/relationships/tags" Target="../tags/tag1451.xml"/><Relationship Id="rId227" Type="http://schemas.openxmlformats.org/officeDocument/2006/relationships/tags" Target="../tags/tag1450.xml"/><Relationship Id="rId226" Type="http://schemas.openxmlformats.org/officeDocument/2006/relationships/tags" Target="../tags/tag1449.xml"/><Relationship Id="rId225" Type="http://schemas.openxmlformats.org/officeDocument/2006/relationships/tags" Target="../tags/tag1448.xml"/><Relationship Id="rId224" Type="http://schemas.openxmlformats.org/officeDocument/2006/relationships/tags" Target="../tags/tag1447.xml"/><Relationship Id="rId223" Type="http://schemas.openxmlformats.org/officeDocument/2006/relationships/tags" Target="../tags/tag1446.xml"/><Relationship Id="rId222" Type="http://schemas.openxmlformats.org/officeDocument/2006/relationships/tags" Target="../tags/tag1445.xml"/><Relationship Id="rId221" Type="http://schemas.openxmlformats.org/officeDocument/2006/relationships/tags" Target="../tags/tag1444.xml"/><Relationship Id="rId220" Type="http://schemas.openxmlformats.org/officeDocument/2006/relationships/tags" Target="../tags/tag1443.xml"/><Relationship Id="rId22" Type="http://schemas.openxmlformats.org/officeDocument/2006/relationships/tags" Target="../tags/tag1245.xml"/><Relationship Id="rId219" Type="http://schemas.openxmlformats.org/officeDocument/2006/relationships/tags" Target="../tags/tag1442.xml"/><Relationship Id="rId218" Type="http://schemas.openxmlformats.org/officeDocument/2006/relationships/tags" Target="../tags/tag1441.xml"/><Relationship Id="rId217" Type="http://schemas.openxmlformats.org/officeDocument/2006/relationships/tags" Target="../tags/tag1440.xml"/><Relationship Id="rId216" Type="http://schemas.openxmlformats.org/officeDocument/2006/relationships/tags" Target="../tags/tag1439.xml"/><Relationship Id="rId215" Type="http://schemas.openxmlformats.org/officeDocument/2006/relationships/tags" Target="../tags/tag1438.xml"/><Relationship Id="rId214" Type="http://schemas.openxmlformats.org/officeDocument/2006/relationships/tags" Target="../tags/tag1437.xml"/><Relationship Id="rId213" Type="http://schemas.openxmlformats.org/officeDocument/2006/relationships/tags" Target="../tags/tag1436.xml"/><Relationship Id="rId212" Type="http://schemas.openxmlformats.org/officeDocument/2006/relationships/tags" Target="../tags/tag1435.xml"/><Relationship Id="rId211" Type="http://schemas.openxmlformats.org/officeDocument/2006/relationships/tags" Target="../tags/tag1434.xml"/><Relationship Id="rId210" Type="http://schemas.openxmlformats.org/officeDocument/2006/relationships/tags" Target="../tags/tag1433.xml"/><Relationship Id="rId21" Type="http://schemas.openxmlformats.org/officeDocument/2006/relationships/tags" Target="../tags/tag1244.xml"/><Relationship Id="rId209" Type="http://schemas.openxmlformats.org/officeDocument/2006/relationships/tags" Target="../tags/tag1432.xml"/><Relationship Id="rId208" Type="http://schemas.openxmlformats.org/officeDocument/2006/relationships/tags" Target="../tags/tag1431.xml"/><Relationship Id="rId207" Type="http://schemas.openxmlformats.org/officeDocument/2006/relationships/tags" Target="../tags/tag1430.xml"/><Relationship Id="rId206" Type="http://schemas.openxmlformats.org/officeDocument/2006/relationships/tags" Target="../tags/tag1429.xml"/><Relationship Id="rId205" Type="http://schemas.openxmlformats.org/officeDocument/2006/relationships/tags" Target="../tags/tag1428.xml"/><Relationship Id="rId204" Type="http://schemas.openxmlformats.org/officeDocument/2006/relationships/tags" Target="../tags/tag1427.xml"/><Relationship Id="rId203" Type="http://schemas.openxmlformats.org/officeDocument/2006/relationships/tags" Target="../tags/tag1426.xml"/><Relationship Id="rId202" Type="http://schemas.openxmlformats.org/officeDocument/2006/relationships/tags" Target="../tags/tag1425.xml"/><Relationship Id="rId201" Type="http://schemas.openxmlformats.org/officeDocument/2006/relationships/tags" Target="../tags/tag1424.xml"/><Relationship Id="rId200" Type="http://schemas.openxmlformats.org/officeDocument/2006/relationships/tags" Target="../tags/tag1423.xml"/><Relationship Id="rId20" Type="http://schemas.openxmlformats.org/officeDocument/2006/relationships/tags" Target="../tags/tag1243.xml"/><Relationship Id="rId2" Type="http://schemas.openxmlformats.org/officeDocument/2006/relationships/image" Target="../media/image27.png"/><Relationship Id="rId199" Type="http://schemas.openxmlformats.org/officeDocument/2006/relationships/tags" Target="../tags/tag1422.xml"/><Relationship Id="rId198" Type="http://schemas.openxmlformats.org/officeDocument/2006/relationships/tags" Target="../tags/tag1421.xml"/><Relationship Id="rId197" Type="http://schemas.openxmlformats.org/officeDocument/2006/relationships/tags" Target="../tags/tag1420.xml"/><Relationship Id="rId196" Type="http://schemas.openxmlformats.org/officeDocument/2006/relationships/tags" Target="../tags/tag1419.xml"/><Relationship Id="rId195" Type="http://schemas.openxmlformats.org/officeDocument/2006/relationships/tags" Target="../tags/tag1418.xml"/><Relationship Id="rId194" Type="http://schemas.openxmlformats.org/officeDocument/2006/relationships/tags" Target="../tags/tag1417.xml"/><Relationship Id="rId193" Type="http://schemas.openxmlformats.org/officeDocument/2006/relationships/tags" Target="../tags/tag1416.xml"/><Relationship Id="rId192" Type="http://schemas.openxmlformats.org/officeDocument/2006/relationships/tags" Target="../tags/tag1415.xml"/><Relationship Id="rId191" Type="http://schemas.openxmlformats.org/officeDocument/2006/relationships/tags" Target="../tags/tag1414.xml"/><Relationship Id="rId190" Type="http://schemas.openxmlformats.org/officeDocument/2006/relationships/tags" Target="../tags/tag1413.xml"/><Relationship Id="rId19" Type="http://schemas.openxmlformats.org/officeDocument/2006/relationships/tags" Target="../tags/tag1242.xml"/><Relationship Id="rId189" Type="http://schemas.openxmlformats.org/officeDocument/2006/relationships/tags" Target="../tags/tag1412.xml"/><Relationship Id="rId188" Type="http://schemas.openxmlformats.org/officeDocument/2006/relationships/tags" Target="../tags/tag1411.xml"/><Relationship Id="rId187" Type="http://schemas.openxmlformats.org/officeDocument/2006/relationships/tags" Target="../tags/tag1410.xml"/><Relationship Id="rId186" Type="http://schemas.openxmlformats.org/officeDocument/2006/relationships/tags" Target="../tags/tag1409.xml"/><Relationship Id="rId185" Type="http://schemas.openxmlformats.org/officeDocument/2006/relationships/tags" Target="../tags/tag1408.xml"/><Relationship Id="rId184" Type="http://schemas.openxmlformats.org/officeDocument/2006/relationships/tags" Target="../tags/tag1407.xml"/><Relationship Id="rId183" Type="http://schemas.openxmlformats.org/officeDocument/2006/relationships/tags" Target="../tags/tag1406.xml"/><Relationship Id="rId182" Type="http://schemas.openxmlformats.org/officeDocument/2006/relationships/tags" Target="../tags/tag1405.xml"/><Relationship Id="rId181" Type="http://schemas.openxmlformats.org/officeDocument/2006/relationships/tags" Target="../tags/tag1404.xml"/><Relationship Id="rId180" Type="http://schemas.openxmlformats.org/officeDocument/2006/relationships/tags" Target="../tags/tag1403.xml"/><Relationship Id="rId18" Type="http://schemas.openxmlformats.org/officeDocument/2006/relationships/tags" Target="../tags/tag1241.xml"/><Relationship Id="rId179" Type="http://schemas.openxmlformats.org/officeDocument/2006/relationships/tags" Target="../tags/tag1402.xml"/><Relationship Id="rId178" Type="http://schemas.openxmlformats.org/officeDocument/2006/relationships/tags" Target="../tags/tag1401.xml"/><Relationship Id="rId177" Type="http://schemas.openxmlformats.org/officeDocument/2006/relationships/tags" Target="../tags/tag1400.xml"/><Relationship Id="rId176" Type="http://schemas.openxmlformats.org/officeDocument/2006/relationships/tags" Target="../tags/tag1399.xml"/><Relationship Id="rId175" Type="http://schemas.openxmlformats.org/officeDocument/2006/relationships/tags" Target="../tags/tag1398.xml"/><Relationship Id="rId174" Type="http://schemas.openxmlformats.org/officeDocument/2006/relationships/tags" Target="../tags/tag1397.xml"/><Relationship Id="rId173" Type="http://schemas.openxmlformats.org/officeDocument/2006/relationships/tags" Target="../tags/tag1396.xml"/><Relationship Id="rId172" Type="http://schemas.openxmlformats.org/officeDocument/2006/relationships/tags" Target="../tags/tag1395.xml"/><Relationship Id="rId171" Type="http://schemas.openxmlformats.org/officeDocument/2006/relationships/tags" Target="../tags/tag1394.xml"/><Relationship Id="rId170" Type="http://schemas.openxmlformats.org/officeDocument/2006/relationships/tags" Target="../tags/tag1393.xml"/><Relationship Id="rId17" Type="http://schemas.openxmlformats.org/officeDocument/2006/relationships/tags" Target="../tags/tag1240.xml"/><Relationship Id="rId169" Type="http://schemas.openxmlformats.org/officeDocument/2006/relationships/tags" Target="../tags/tag1392.xml"/><Relationship Id="rId168" Type="http://schemas.openxmlformats.org/officeDocument/2006/relationships/tags" Target="../tags/tag1391.xml"/><Relationship Id="rId167" Type="http://schemas.openxmlformats.org/officeDocument/2006/relationships/tags" Target="../tags/tag1390.xml"/><Relationship Id="rId166" Type="http://schemas.openxmlformats.org/officeDocument/2006/relationships/tags" Target="../tags/tag1389.xml"/><Relationship Id="rId165" Type="http://schemas.openxmlformats.org/officeDocument/2006/relationships/tags" Target="../tags/tag1388.xml"/><Relationship Id="rId164" Type="http://schemas.openxmlformats.org/officeDocument/2006/relationships/tags" Target="../tags/tag1387.xml"/><Relationship Id="rId163" Type="http://schemas.openxmlformats.org/officeDocument/2006/relationships/tags" Target="../tags/tag1386.xml"/><Relationship Id="rId162" Type="http://schemas.openxmlformats.org/officeDocument/2006/relationships/tags" Target="../tags/tag1385.xml"/><Relationship Id="rId161" Type="http://schemas.openxmlformats.org/officeDocument/2006/relationships/tags" Target="../tags/tag1384.xml"/><Relationship Id="rId160" Type="http://schemas.openxmlformats.org/officeDocument/2006/relationships/tags" Target="../tags/tag1383.xml"/><Relationship Id="rId16" Type="http://schemas.openxmlformats.org/officeDocument/2006/relationships/tags" Target="../tags/tag1239.xml"/><Relationship Id="rId159" Type="http://schemas.openxmlformats.org/officeDocument/2006/relationships/tags" Target="../tags/tag1382.xml"/><Relationship Id="rId158" Type="http://schemas.openxmlformats.org/officeDocument/2006/relationships/tags" Target="../tags/tag1381.xml"/><Relationship Id="rId157" Type="http://schemas.openxmlformats.org/officeDocument/2006/relationships/tags" Target="../tags/tag1380.xml"/><Relationship Id="rId156" Type="http://schemas.openxmlformats.org/officeDocument/2006/relationships/tags" Target="../tags/tag1379.xml"/><Relationship Id="rId155" Type="http://schemas.openxmlformats.org/officeDocument/2006/relationships/tags" Target="../tags/tag1378.xml"/><Relationship Id="rId154" Type="http://schemas.openxmlformats.org/officeDocument/2006/relationships/tags" Target="../tags/tag1377.xml"/><Relationship Id="rId153" Type="http://schemas.openxmlformats.org/officeDocument/2006/relationships/tags" Target="../tags/tag1376.xml"/><Relationship Id="rId152" Type="http://schemas.openxmlformats.org/officeDocument/2006/relationships/tags" Target="../tags/tag1375.xml"/><Relationship Id="rId151" Type="http://schemas.openxmlformats.org/officeDocument/2006/relationships/tags" Target="../tags/tag1374.xml"/><Relationship Id="rId150" Type="http://schemas.openxmlformats.org/officeDocument/2006/relationships/tags" Target="../tags/tag1373.xml"/><Relationship Id="rId15" Type="http://schemas.openxmlformats.org/officeDocument/2006/relationships/tags" Target="../tags/tag1238.xml"/><Relationship Id="rId149" Type="http://schemas.openxmlformats.org/officeDocument/2006/relationships/tags" Target="../tags/tag1372.xml"/><Relationship Id="rId148" Type="http://schemas.openxmlformats.org/officeDocument/2006/relationships/tags" Target="../tags/tag1371.xml"/><Relationship Id="rId147" Type="http://schemas.openxmlformats.org/officeDocument/2006/relationships/tags" Target="../tags/tag1370.xml"/><Relationship Id="rId146" Type="http://schemas.openxmlformats.org/officeDocument/2006/relationships/tags" Target="../tags/tag1369.xml"/><Relationship Id="rId145" Type="http://schemas.openxmlformats.org/officeDocument/2006/relationships/tags" Target="../tags/tag1368.xml"/><Relationship Id="rId144" Type="http://schemas.openxmlformats.org/officeDocument/2006/relationships/tags" Target="../tags/tag1367.xml"/><Relationship Id="rId143" Type="http://schemas.openxmlformats.org/officeDocument/2006/relationships/tags" Target="../tags/tag1366.xml"/><Relationship Id="rId142" Type="http://schemas.openxmlformats.org/officeDocument/2006/relationships/tags" Target="../tags/tag1365.xml"/><Relationship Id="rId141" Type="http://schemas.openxmlformats.org/officeDocument/2006/relationships/tags" Target="../tags/tag1364.xml"/><Relationship Id="rId140" Type="http://schemas.openxmlformats.org/officeDocument/2006/relationships/tags" Target="../tags/tag1363.xml"/><Relationship Id="rId14" Type="http://schemas.openxmlformats.org/officeDocument/2006/relationships/tags" Target="../tags/tag1237.xml"/><Relationship Id="rId139" Type="http://schemas.openxmlformats.org/officeDocument/2006/relationships/tags" Target="../tags/tag1362.xml"/><Relationship Id="rId138" Type="http://schemas.openxmlformats.org/officeDocument/2006/relationships/tags" Target="../tags/tag1361.xml"/><Relationship Id="rId137" Type="http://schemas.openxmlformats.org/officeDocument/2006/relationships/tags" Target="../tags/tag1360.xml"/><Relationship Id="rId136" Type="http://schemas.openxmlformats.org/officeDocument/2006/relationships/tags" Target="../tags/tag1359.xml"/><Relationship Id="rId135" Type="http://schemas.openxmlformats.org/officeDocument/2006/relationships/tags" Target="../tags/tag1358.xml"/><Relationship Id="rId134" Type="http://schemas.openxmlformats.org/officeDocument/2006/relationships/tags" Target="../tags/tag1357.xml"/><Relationship Id="rId133" Type="http://schemas.openxmlformats.org/officeDocument/2006/relationships/tags" Target="../tags/tag1356.xml"/><Relationship Id="rId132" Type="http://schemas.openxmlformats.org/officeDocument/2006/relationships/tags" Target="../tags/tag1355.xml"/><Relationship Id="rId131" Type="http://schemas.openxmlformats.org/officeDocument/2006/relationships/tags" Target="../tags/tag1354.xml"/><Relationship Id="rId130" Type="http://schemas.openxmlformats.org/officeDocument/2006/relationships/tags" Target="../tags/tag1353.xml"/><Relationship Id="rId13" Type="http://schemas.openxmlformats.org/officeDocument/2006/relationships/tags" Target="../tags/tag1236.xml"/><Relationship Id="rId129" Type="http://schemas.openxmlformats.org/officeDocument/2006/relationships/tags" Target="../tags/tag1352.xml"/><Relationship Id="rId128" Type="http://schemas.openxmlformats.org/officeDocument/2006/relationships/tags" Target="../tags/tag1351.xml"/><Relationship Id="rId127" Type="http://schemas.openxmlformats.org/officeDocument/2006/relationships/tags" Target="../tags/tag1350.xml"/><Relationship Id="rId126" Type="http://schemas.openxmlformats.org/officeDocument/2006/relationships/tags" Target="../tags/tag1349.xml"/><Relationship Id="rId125" Type="http://schemas.openxmlformats.org/officeDocument/2006/relationships/tags" Target="../tags/tag1348.xml"/><Relationship Id="rId124" Type="http://schemas.openxmlformats.org/officeDocument/2006/relationships/tags" Target="../tags/tag1347.xml"/><Relationship Id="rId123" Type="http://schemas.openxmlformats.org/officeDocument/2006/relationships/tags" Target="../tags/tag1346.xml"/><Relationship Id="rId122" Type="http://schemas.openxmlformats.org/officeDocument/2006/relationships/tags" Target="../tags/tag1345.xml"/><Relationship Id="rId121" Type="http://schemas.openxmlformats.org/officeDocument/2006/relationships/tags" Target="../tags/tag1344.xml"/><Relationship Id="rId120" Type="http://schemas.openxmlformats.org/officeDocument/2006/relationships/tags" Target="../tags/tag1343.xml"/><Relationship Id="rId12" Type="http://schemas.openxmlformats.org/officeDocument/2006/relationships/tags" Target="../tags/tag1235.xml"/><Relationship Id="rId119" Type="http://schemas.openxmlformats.org/officeDocument/2006/relationships/tags" Target="../tags/tag1342.xml"/><Relationship Id="rId118" Type="http://schemas.openxmlformats.org/officeDocument/2006/relationships/tags" Target="../tags/tag1341.xml"/><Relationship Id="rId117" Type="http://schemas.openxmlformats.org/officeDocument/2006/relationships/tags" Target="../tags/tag1340.xml"/><Relationship Id="rId116" Type="http://schemas.openxmlformats.org/officeDocument/2006/relationships/tags" Target="../tags/tag1339.xml"/><Relationship Id="rId115" Type="http://schemas.openxmlformats.org/officeDocument/2006/relationships/tags" Target="../tags/tag1338.xml"/><Relationship Id="rId114" Type="http://schemas.openxmlformats.org/officeDocument/2006/relationships/tags" Target="../tags/tag1337.xml"/><Relationship Id="rId113" Type="http://schemas.openxmlformats.org/officeDocument/2006/relationships/tags" Target="../tags/tag1336.xml"/><Relationship Id="rId112" Type="http://schemas.openxmlformats.org/officeDocument/2006/relationships/tags" Target="../tags/tag1335.xml"/><Relationship Id="rId111" Type="http://schemas.openxmlformats.org/officeDocument/2006/relationships/tags" Target="../tags/tag1334.xml"/><Relationship Id="rId110" Type="http://schemas.openxmlformats.org/officeDocument/2006/relationships/tags" Target="../tags/tag1333.xml"/><Relationship Id="rId11" Type="http://schemas.openxmlformats.org/officeDocument/2006/relationships/tags" Target="../tags/tag1234.xml"/><Relationship Id="rId109" Type="http://schemas.openxmlformats.org/officeDocument/2006/relationships/tags" Target="../tags/tag1332.xml"/><Relationship Id="rId108" Type="http://schemas.openxmlformats.org/officeDocument/2006/relationships/tags" Target="../tags/tag1331.xml"/><Relationship Id="rId107" Type="http://schemas.openxmlformats.org/officeDocument/2006/relationships/tags" Target="../tags/tag1330.xml"/><Relationship Id="rId106" Type="http://schemas.openxmlformats.org/officeDocument/2006/relationships/tags" Target="../tags/tag1329.xml"/><Relationship Id="rId105" Type="http://schemas.openxmlformats.org/officeDocument/2006/relationships/tags" Target="../tags/tag1328.xml"/><Relationship Id="rId104" Type="http://schemas.openxmlformats.org/officeDocument/2006/relationships/tags" Target="../tags/tag1327.xml"/><Relationship Id="rId103" Type="http://schemas.openxmlformats.org/officeDocument/2006/relationships/tags" Target="../tags/tag1326.xml"/><Relationship Id="rId102" Type="http://schemas.openxmlformats.org/officeDocument/2006/relationships/tags" Target="../tags/tag1325.xml"/><Relationship Id="rId101" Type="http://schemas.openxmlformats.org/officeDocument/2006/relationships/tags" Target="../tags/tag1324.xml"/><Relationship Id="rId100" Type="http://schemas.openxmlformats.org/officeDocument/2006/relationships/tags" Target="../tags/tag1323.xml"/><Relationship Id="rId10" Type="http://schemas.openxmlformats.org/officeDocument/2006/relationships/tags" Target="../tags/tag1233.xml"/><Relationship Id="rId1" Type="http://schemas.openxmlformats.org/officeDocument/2006/relationships/image" Target="../media/image26.png"/></Relationships>
</file>

<file path=ppt/slides/_rels/slide64.xml.rels><?xml version="1.0" encoding="UTF-8" standalone="yes"?>
<Relationships xmlns="http://schemas.openxmlformats.org/package/2006/relationships"><Relationship Id="rId9" Type="http://schemas.openxmlformats.org/officeDocument/2006/relationships/tags" Target="../tags/tag1656.xml"/><Relationship Id="rId8" Type="http://schemas.openxmlformats.org/officeDocument/2006/relationships/tags" Target="../tags/tag1655.xml"/><Relationship Id="rId7" Type="http://schemas.openxmlformats.org/officeDocument/2006/relationships/tags" Target="../tags/tag1654.xml"/><Relationship Id="rId6" Type="http://schemas.openxmlformats.org/officeDocument/2006/relationships/tags" Target="../tags/tag1653.xml"/><Relationship Id="rId5" Type="http://schemas.openxmlformats.org/officeDocument/2006/relationships/tags" Target="../tags/tag1652.xml"/><Relationship Id="rId4" Type="http://schemas.openxmlformats.org/officeDocument/2006/relationships/image" Target="../media/image41.png"/><Relationship Id="rId3" Type="http://schemas.openxmlformats.org/officeDocument/2006/relationships/image" Target="../media/image27.png"/><Relationship Id="rId2" Type="http://schemas.openxmlformats.org/officeDocument/2006/relationships/image" Target="../media/image26.png"/><Relationship Id="rId19" Type="http://schemas.openxmlformats.org/officeDocument/2006/relationships/notesSlide" Target="../notesSlides/notesSlide40.xml"/><Relationship Id="rId18" Type="http://schemas.openxmlformats.org/officeDocument/2006/relationships/slideLayout" Target="../slideLayouts/slideLayout6.xml"/><Relationship Id="rId17" Type="http://schemas.openxmlformats.org/officeDocument/2006/relationships/themeOverride" Target="../theme/themeOverride57.xml"/><Relationship Id="rId16" Type="http://schemas.openxmlformats.org/officeDocument/2006/relationships/tags" Target="../tags/tag1663.xml"/><Relationship Id="rId15" Type="http://schemas.openxmlformats.org/officeDocument/2006/relationships/tags" Target="../tags/tag1662.xml"/><Relationship Id="rId14" Type="http://schemas.openxmlformats.org/officeDocument/2006/relationships/tags" Target="../tags/tag1661.xml"/><Relationship Id="rId13" Type="http://schemas.openxmlformats.org/officeDocument/2006/relationships/tags" Target="../tags/tag1660.xml"/><Relationship Id="rId12" Type="http://schemas.openxmlformats.org/officeDocument/2006/relationships/tags" Target="../tags/tag1659.xml"/><Relationship Id="rId11" Type="http://schemas.openxmlformats.org/officeDocument/2006/relationships/tags" Target="../tags/tag1658.xml"/><Relationship Id="rId10" Type="http://schemas.openxmlformats.org/officeDocument/2006/relationships/tags" Target="../tags/tag1657.xml"/><Relationship Id="rId1" Type="http://schemas.openxmlformats.org/officeDocument/2006/relationships/image" Target="../media/image28.png"/></Relationships>
</file>

<file path=ppt/slides/_rels/slide65.xml.rels><?xml version="1.0" encoding="UTF-8" standalone="yes"?>
<Relationships xmlns="http://schemas.openxmlformats.org/package/2006/relationships"><Relationship Id="rId9" Type="http://schemas.openxmlformats.org/officeDocument/2006/relationships/tags" Target="../tags/tag1670.xml"/><Relationship Id="rId8" Type="http://schemas.openxmlformats.org/officeDocument/2006/relationships/tags" Target="../tags/tag1669.xml"/><Relationship Id="rId7" Type="http://schemas.openxmlformats.org/officeDocument/2006/relationships/tags" Target="../tags/tag1668.xml"/><Relationship Id="rId6" Type="http://schemas.openxmlformats.org/officeDocument/2006/relationships/tags" Target="../tags/tag1667.xml"/><Relationship Id="rId5" Type="http://schemas.openxmlformats.org/officeDocument/2006/relationships/tags" Target="../tags/tag1666.xml"/><Relationship Id="rId4" Type="http://schemas.openxmlformats.org/officeDocument/2006/relationships/tags" Target="../tags/tag1665.xml"/><Relationship Id="rId3" Type="http://schemas.openxmlformats.org/officeDocument/2006/relationships/image" Target="file:///C:\Users\D69LXP2\Desktop\400px_tools/pic_temp/pic_sup.png" TargetMode="External"/><Relationship Id="rId2" Type="http://schemas.openxmlformats.org/officeDocument/2006/relationships/image" Target="../media/image14.jpeg"/><Relationship Id="rId10" Type="http://schemas.openxmlformats.org/officeDocument/2006/relationships/slideLayout" Target="../slideLayouts/slideLayout19.xml"/><Relationship Id="rId1" Type="http://schemas.openxmlformats.org/officeDocument/2006/relationships/tags" Target="../tags/tag1664.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xml"/><Relationship Id="rId2" Type="http://schemas.openxmlformats.org/officeDocument/2006/relationships/themeOverride" Target="../theme/themeOverride58.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7.xml"/><Relationship Id="rId4" Type="http://schemas.openxmlformats.org/officeDocument/2006/relationships/tags" Target="../tags/tag204.xml"/><Relationship Id="rId3" Type="http://schemas.openxmlformats.org/officeDocument/2006/relationships/image" Target="../media/image24.png"/><Relationship Id="rId2" Type="http://schemas.openxmlformats.org/officeDocument/2006/relationships/tags" Target="../tags/tag203.xml"/><Relationship Id="rId1" Type="http://schemas.openxmlformats.org/officeDocument/2006/relationships/tags" Target="../tags/tag202.xml"/></Relationships>
</file>

<file path=ppt/slides/_rels/slide8.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image" Target="../media/image25.png"/><Relationship Id="rId2" Type="http://schemas.openxmlformats.org/officeDocument/2006/relationships/tags" Target="../tags/tag206.xml"/><Relationship Id="rId16" Type="http://schemas.openxmlformats.org/officeDocument/2006/relationships/notesSlide" Target="../notesSlides/notesSlide8.xml"/><Relationship Id="rId15" Type="http://schemas.openxmlformats.org/officeDocument/2006/relationships/slideLayout" Target="../slideLayouts/slideLayout2.xml"/><Relationship Id="rId14" Type="http://schemas.openxmlformats.org/officeDocument/2006/relationships/themeOverride" Target="../theme/themeOverride8.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5.xml"/></Relationships>
</file>

<file path=ppt/slides/_rels/slide9.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27.png"/><Relationship Id="rId7" Type="http://schemas.openxmlformats.org/officeDocument/2006/relationships/image" Target="../media/image1.svg"/><Relationship Id="rId6" Type="http://schemas.openxmlformats.org/officeDocument/2006/relationships/image" Target="../media/image26.png"/><Relationship Id="rId5" Type="http://schemas.openxmlformats.org/officeDocument/2006/relationships/tags" Target="../tags/tag220.xml"/><Relationship Id="rId4" Type="http://schemas.openxmlformats.org/officeDocument/2006/relationships/image" Target="../media/image20.png"/><Relationship Id="rId3" Type="http://schemas.openxmlformats.org/officeDocument/2006/relationships/tags" Target="../tags/tag219.xml"/><Relationship Id="rId2" Type="http://schemas.openxmlformats.org/officeDocument/2006/relationships/tags" Target="../tags/tag218.xml"/><Relationship Id="rId13" Type="http://schemas.openxmlformats.org/officeDocument/2006/relationships/notesSlide" Target="../notesSlides/notesSlide9.xml"/><Relationship Id="rId12" Type="http://schemas.openxmlformats.org/officeDocument/2006/relationships/slideLayout" Target="../slideLayouts/slideLayout8.xml"/><Relationship Id="rId11" Type="http://schemas.openxmlformats.org/officeDocument/2006/relationships/themeOverride" Target="../theme/themeOverride9.xml"/><Relationship Id="rId10" Type="http://schemas.openxmlformats.org/officeDocument/2006/relationships/image" Target="../media/image28.png"/><Relationship Id="rId1" Type="http://schemas.openxmlformats.org/officeDocument/2006/relationships/tags" Target="../tags/tag2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1926590" y="1501140"/>
            <a:ext cx="4957445" cy="619760"/>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微软雅黑" panose="020B0503020204020204" charset="-122"/>
                <a:ea typeface="微软雅黑" panose="020B0503020204020204" charset="-122"/>
                <a:sym typeface="Arial" panose="020B0604020202020204" pitchFamily="34" charset="0"/>
              </a:rPr>
              <a:t>（二）能力与知识、技能</a:t>
            </a:r>
            <a:endParaRPr lang="zh-CN" altLang="en-US" sz="2800" b="1" spc="300" dirty="0">
              <a:solidFill>
                <a:schemeClr val="accent1">
                  <a:lumMod val="2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36" name="矩形 35"/>
          <p:cNvSpPr/>
          <p:nvPr>
            <p:custDataLst>
              <p:tags r:id="rId23"/>
            </p:custDataLst>
          </p:nvPr>
        </p:nvSpPr>
        <p:spPr>
          <a:xfrm>
            <a:off x="1926590" y="2334260"/>
            <a:ext cx="4140000" cy="3240000"/>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0"/>
              </a:spcBef>
              <a:spcAft>
                <a:spcPts val="1200"/>
              </a:spcAft>
              <a:buSzPct val="100000"/>
              <a:buFont typeface="Wingdings" panose="05000000000000000000" charset="0"/>
              <a:buNone/>
            </a:pPr>
            <a:r>
              <a:rPr lang="zh-CN" altLang="en-US" sz="2000" b="1">
                <a:solidFill>
                  <a:schemeClr val="accent2">
                    <a:lumMod val="50000"/>
                  </a:schemeClr>
                </a:solidFill>
                <a:effectLst>
                  <a:outerShdw blurRad="38100" dist="25400" dir="5400000" algn="ctr" rotWithShape="0">
                    <a:srgbClr val="6E747A">
                      <a:alpha val="43000"/>
                    </a:srgbClr>
                  </a:outerShdw>
                </a:effectLst>
                <a:uLnTx/>
                <a:uFillTx/>
                <a:latin typeface="微软雅黑" panose="020B0503020204020204" charset="-122"/>
                <a:cs typeface="+mn-cs"/>
                <a:sym typeface="+mn-ea"/>
              </a:rPr>
              <a:t>区别：</a:t>
            </a:r>
            <a:endParaRPr lang="zh-CN" altLang="en-US" sz="2000" b="1" spc="150">
              <a:solidFill>
                <a:schemeClr val="accent2">
                  <a:lumMod val="50000"/>
                </a:schemeClr>
              </a:solidFill>
              <a:effectLst>
                <a:outerShdw blurRad="38100" dist="25400" dir="5400000" algn="ctr" rotWithShape="0">
                  <a:srgbClr val="6E747A">
                    <a:alpha val="43000"/>
                  </a:srgbClr>
                </a:outerShdw>
              </a:effectLst>
              <a:latin typeface="微软雅黑" panose="020B0503020204020204" charset="-122"/>
            </a:endParaRPr>
          </a:p>
          <a:p>
            <a:pPr marL="431800" marR="0" lvl="2" indent="-360045" algn="just" defTabSz="914400" rtl="0" fontAlgn="base">
              <a:lnSpc>
                <a:spcPct val="100000"/>
              </a:lnSpc>
              <a:spcBef>
                <a:spcPts val="0"/>
              </a:spcBef>
              <a:spcAft>
                <a:spcPts val="600"/>
              </a:spcAft>
              <a:buClr>
                <a:schemeClr val="accent2"/>
              </a:buClr>
              <a:buSzTx/>
              <a:buFont typeface="Wingdings" panose="05000000000000000000" pitchFamily="2" charset="2"/>
              <a:buChar char="o"/>
              <a:defRPr/>
            </a:pPr>
            <a:r>
              <a:rPr lang="zh-CN" altLang="en-US" sz="1600" b="1">
                <a:ln>
                  <a:noFill/>
                </a:ln>
                <a:solidFill>
                  <a:schemeClr val="accent5">
                    <a:lumMod val="50000"/>
                  </a:schemeClr>
                </a:solidFill>
                <a:effectLst/>
                <a:uLnTx/>
                <a:uFillTx/>
                <a:latin typeface="+mn-lt"/>
                <a:ea typeface="楷体_GB2312" panose="02010609030101010101" pitchFamily="49" charset="-122"/>
                <a:cs typeface="+mn-cs"/>
                <a:sym typeface="+mn-ea"/>
              </a:rPr>
              <a:t>能力：是比较稳定的个体心理特征，是知识和技能的概括和迁移</a:t>
            </a:r>
            <a:endParaRPr lang="zh-CN" altLang="en-US" sz="1600" b="1">
              <a:ln>
                <a:noFill/>
              </a:ln>
              <a:solidFill>
                <a:schemeClr val="accent5">
                  <a:lumMod val="50000"/>
                </a:schemeClr>
              </a:solidFill>
              <a:effectLst/>
              <a:uLnTx/>
              <a:uFillTx/>
              <a:latin typeface="+mn-lt"/>
              <a:ea typeface="楷体_GB2312" panose="02010609030101010101" pitchFamily="49" charset="-122"/>
              <a:cs typeface="+mn-cs"/>
              <a:sym typeface="+mn-ea"/>
            </a:endParaRPr>
          </a:p>
          <a:p>
            <a:pPr marL="431800" marR="0" lvl="2" indent="-360045" algn="just" defTabSz="914400" rtl="0" fontAlgn="base">
              <a:lnSpc>
                <a:spcPct val="100000"/>
              </a:lnSpc>
              <a:spcBef>
                <a:spcPts val="0"/>
              </a:spcBef>
              <a:spcAft>
                <a:spcPts val="600"/>
              </a:spcAft>
              <a:buClr>
                <a:schemeClr val="accent2"/>
              </a:buClr>
              <a:buSzTx/>
              <a:buFont typeface="Wingdings" panose="05000000000000000000" pitchFamily="2" charset="2"/>
              <a:buChar char="o"/>
              <a:defRPr/>
            </a:pPr>
            <a:r>
              <a:rPr lang="zh-CN" altLang="en-US" sz="1600" b="1">
                <a:ln>
                  <a:noFill/>
                </a:ln>
                <a:solidFill>
                  <a:schemeClr val="accent5">
                    <a:lumMod val="50000"/>
                  </a:schemeClr>
                </a:solidFill>
                <a:effectLst/>
                <a:uLnTx/>
                <a:uFillTx/>
                <a:latin typeface="+mn-lt"/>
                <a:ea typeface="楷体_GB2312" panose="02010609030101010101" pitchFamily="49" charset="-122"/>
                <a:cs typeface="+mn-cs"/>
                <a:sym typeface="+mn-ea"/>
              </a:rPr>
              <a:t>知识：人类社会历史经验的总结和概括</a:t>
            </a:r>
            <a:endParaRPr kumimoji="0" lang="zh-CN" altLang="en-US" sz="1600" b="1" i="0" u="none" strike="noStrike" kern="1200" cap="none" spc="0" normalizeH="0" baseline="0" noProof="1">
              <a:ln>
                <a:noFill/>
              </a:ln>
              <a:solidFill>
                <a:schemeClr val="accent5">
                  <a:lumMod val="50000"/>
                </a:schemeClr>
              </a:solidFill>
              <a:effectLst/>
              <a:uLnTx/>
              <a:uFillTx/>
              <a:latin typeface="+mn-lt"/>
              <a:ea typeface="楷体_GB2312" panose="02010609030101010101" pitchFamily="49" charset="-122"/>
              <a:cs typeface="+mn-cs"/>
              <a:sym typeface="+mn-ea"/>
            </a:endParaRPr>
          </a:p>
          <a:p>
            <a:pPr marL="431800" marR="0" lvl="2" indent="-360045" algn="just" defTabSz="914400" rtl="0" fontAlgn="base">
              <a:lnSpc>
                <a:spcPct val="100000"/>
              </a:lnSpc>
              <a:spcBef>
                <a:spcPts val="0"/>
              </a:spcBef>
              <a:spcAft>
                <a:spcPts val="600"/>
              </a:spcAft>
              <a:buClr>
                <a:schemeClr val="accent2"/>
              </a:buClr>
              <a:buSzTx/>
              <a:buFont typeface="Wingdings" panose="05000000000000000000" pitchFamily="2" charset="2"/>
              <a:buChar char="o"/>
              <a:defRPr/>
            </a:pPr>
            <a:r>
              <a:rPr lang="zh-CN" altLang="en-US" sz="1600" b="1">
                <a:ln>
                  <a:noFill/>
                </a:ln>
                <a:solidFill>
                  <a:schemeClr val="accent5">
                    <a:lumMod val="50000"/>
                  </a:schemeClr>
                </a:solidFill>
                <a:effectLst/>
                <a:uLnTx/>
                <a:uFillTx/>
                <a:latin typeface="+mn-lt"/>
                <a:ea typeface="楷体_GB2312" panose="02010609030101010101" pitchFamily="49" charset="-122"/>
                <a:cs typeface="+mn-cs"/>
                <a:sym typeface="+mn-ea"/>
              </a:rPr>
              <a:t>技能：个体习得的习惯化的行为方式，是实际操作的技术</a:t>
            </a:r>
            <a:endParaRPr kumimoji="0" lang="zh-CN" altLang="en-US" sz="1600" b="1" i="0" u="none" strike="noStrike" kern="1200" cap="none" spc="0" normalizeH="0" baseline="0" noProof="1">
              <a:ln>
                <a:noFill/>
              </a:ln>
              <a:solidFill>
                <a:schemeClr val="accent5">
                  <a:lumMod val="50000"/>
                </a:schemeClr>
              </a:solidFill>
              <a:effectLst/>
              <a:uLnTx/>
              <a:uFillTx/>
              <a:latin typeface="+mn-lt"/>
              <a:ea typeface="楷体_GB2312" panose="02010609030101010101" pitchFamily="49" charset="-122"/>
              <a:cs typeface="+mn-cs"/>
            </a:endParaRPr>
          </a:p>
          <a:p>
            <a:pPr marL="0" marR="0" lvl="2" indent="406400" algn="just" defTabSz="914400" rtl="0" fontAlgn="base">
              <a:lnSpc>
                <a:spcPct val="130000"/>
              </a:lnSpc>
              <a:spcBef>
                <a:spcPts val="0"/>
              </a:spcBef>
              <a:spcAft>
                <a:spcPts val="0"/>
              </a:spcAft>
              <a:buClr>
                <a:schemeClr val="accent2"/>
              </a:buClr>
              <a:buSzTx/>
              <a:buFont typeface="Wingdings" panose="05000000000000000000" pitchFamily="2" charset="2"/>
              <a:buNone/>
              <a:defRPr/>
              <a:extLst>
                <a:ext uri="{35155182-B16C-46BC-9424-99874614C6A1}">
                  <wpsdc:indentchars xmlns:wpsdc="http://www.wps.cn/officeDocument/2017/drawingmlCustomData" val="200" checksum="1740828767"/>
                </a:ext>
              </a:extLst>
            </a:pPr>
            <a:r>
              <a:rPr lang="zh-CN" altLang="en-US" sz="1600">
                <a:ln>
                  <a:noFill/>
                </a:ln>
                <a:solidFill>
                  <a:schemeClr val="accent5">
                    <a:lumMod val="50000"/>
                  </a:schemeClr>
                </a:solidFill>
                <a:effectLst/>
                <a:uLnTx/>
                <a:uFillTx/>
                <a:latin typeface="+mj-ea"/>
                <a:ea typeface="+mj-ea"/>
                <a:cs typeface="+mj-ea"/>
                <a:sym typeface="+mn-ea"/>
              </a:rPr>
              <a:t>遗传素质对能力的形成和发展影响很大，知识和技能是后天学习的结果； 能力的获得比知识和技能要慢</a:t>
            </a:r>
            <a:endParaRPr lang="zh-CN" altLang="en-US" sz="1600" spc="150">
              <a:ln>
                <a:noFill/>
              </a:ln>
              <a:solidFill>
                <a:schemeClr val="accent5">
                  <a:lumMod val="50000"/>
                </a:schemeClr>
              </a:solidFill>
              <a:effectLst/>
              <a:uLnTx/>
              <a:uFillTx/>
              <a:latin typeface="+mj-ea"/>
              <a:ea typeface="+mj-ea"/>
              <a:cs typeface="+mj-ea"/>
              <a:sym typeface="+mn-ea"/>
            </a:endParaRPr>
          </a:p>
        </p:txBody>
      </p:sp>
      <p:sp>
        <p:nvSpPr>
          <p:cNvPr id="37" name="矩形 36"/>
          <p:cNvSpPr/>
          <p:nvPr>
            <p:custDataLst>
              <p:tags r:id="rId24"/>
            </p:custDataLst>
          </p:nvPr>
        </p:nvSpPr>
        <p:spPr>
          <a:xfrm>
            <a:off x="6283960" y="2334260"/>
            <a:ext cx="4140200" cy="3239770"/>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0"/>
              </a:spcBef>
              <a:spcAft>
                <a:spcPts val="1200"/>
              </a:spcAft>
              <a:buSzPct val="100000"/>
              <a:buFont typeface="Wingdings" panose="05000000000000000000" charset="0"/>
              <a:buNone/>
            </a:pPr>
            <a:r>
              <a:rPr lang="zh-CN" altLang="en-US" sz="2000" b="1">
                <a:solidFill>
                  <a:schemeClr val="accent2">
                    <a:lumMod val="50000"/>
                  </a:schemeClr>
                </a:solidFill>
                <a:effectLst>
                  <a:outerShdw blurRad="38100" dist="25400" dir="5400000" algn="ctr" rotWithShape="0">
                    <a:srgbClr val="6E747A">
                      <a:alpha val="43000"/>
                    </a:srgbClr>
                  </a:outerShdw>
                </a:effectLst>
                <a:uLnTx/>
                <a:uFillTx/>
                <a:latin typeface="微软雅黑" panose="020B0503020204020204" charset="-122"/>
                <a:cs typeface="+mn-cs"/>
                <a:sym typeface="+mn-ea"/>
              </a:rPr>
              <a:t>联系：</a:t>
            </a:r>
            <a:endParaRPr lang="zh-CN" altLang="en-US" sz="2000" b="1" spc="150">
              <a:solidFill>
                <a:srgbClr val="000000">
                  <a:lumMod val="85000"/>
                  <a:lumOff val="15000"/>
                </a:srgbClr>
              </a:solidFill>
              <a:ea typeface="汉仪旗黑-55简" panose="00020600040101010101" charset="-122"/>
            </a:endParaRPr>
          </a:p>
          <a:p>
            <a:pPr marL="0" marR="0" lvl="2" indent="406400" algn="just" defTabSz="914400" rtl="0" fontAlgn="base">
              <a:lnSpc>
                <a:spcPct val="100000"/>
              </a:lnSpc>
              <a:spcBef>
                <a:spcPts val="0"/>
              </a:spcBef>
              <a:spcAft>
                <a:spcPts val="600"/>
              </a:spcAft>
              <a:buClr>
                <a:schemeClr val="accent2"/>
              </a:buClr>
              <a:buSzTx/>
              <a:buFont typeface="Wingdings" panose="05000000000000000000" pitchFamily="2" charset="2"/>
              <a:buNone/>
              <a:defRPr/>
              <a:extLst>
                <a:ext uri="{35155182-B16C-46BC-9424-99874614C6A1}">
                  <wpsdc:indentchars xmlns:wpsdc="http://www.wps.cn/officeDocument/2017/drawingmlCustomData" val="200" checksum="1740828767"/>
                </a:ext>
              </a:extLst>
            </a:pPr>
            <a:r>
              <a:rPr lang="zh-CN" altLang="en-US" sz="1600" b="1">
                <a:ln>
                  <a:noFill/>
                </a:ln>
                <a:solidFill>
                  <a:schemeClr val="accent5">
                    <a:lumMod val="50000"/>
                  </a:schemeClr>
                </a:solidFill>
                <a:effectLst/>
                <a:uLnTx/>
                <a:uFillTx/>
                <a:latin typeface="+mn-lt"/>
                <a:ea typeface="楷体_GB2312" panose="02010609030101010101" pitchFamily="49" charset="-122"/>
                <a:cs typeface="+mn-cs"/>
                <a:sym typeface="+mn-ea"/>
              </a:rPr>
              <a:t>能力是掌握知识、技能的必要前提</a:t>
            </a:r>
            <a:endParaRPr kumimoji="0" lang="zh-CN" altLang="en-US" sz="1600" b="1" i="0" u="none" strike="noStrike" kern="1200" cap="none" spc="0" normalizeH="0" baseline="0" noProof="1">
              <a:ln>
                <a:noFill/>
              </a:ln>
              <a:solidFill>
                <a:schemeClr val="accent5">
                  <a:lumMod val="50000"/>
                </a:schemeClr>
              </a:solidFill>
              <a:effectLst/>
              <a:uLnTx/>
              <a:uFillTx/>
              <a:latin typeface="+mn-lt"/>
              <a:ea typeface="楷体_GB2312" panose="02010609030101010101" pitchFamily="49" charset="-122"/>
              <a:cs typeface="+mn-cs"/>
              <a:sym typeface="+mn-ea"/>
            </a:endParaRPr>
          </a:p>
          <a:p>
            <a:pPr marL="0" marR="0" lvl="2" indent="406400" algn="just" defTabSz="914400" rtl="0" fontAlgn="base">
              <a:lnSpc>
                <a:spcPct val="100000"/>
              </a:lnSpc>
              <a:spcBef>
                <a:spcPts val="0"/>
              </a:spcBef>
              <a:spcAft>
                <a:spcPts val="600"/>
              </a:spcAft>
              <a:buClr>
                <a:schemeClr val="accent2"/>
              </a:buClr>
              <a:buSzTx/>
              <a:buFont typeface="Wingdings" panose="05000000000000000000" pitchFamily="2" charset="2"/>
              <a:buNone/>
              <a:defRPr/>
              <a:extLst>
                <a:ext uri="{35155182-B16C-46BC-9424-99874614C6A1}">
                  <wpsdc:indentchars xmlns:wpsdc="http://www.wps.cn/officeDocument/2017/drawingmlCustomData" val="200" checksum="1740828767"/>
                </a:ext>
              </a:extLst>
            </a:pPr>
            <a:r>
              <a:rPr lang="zh-CN" altLang="en-US" sz="1600" b="1">
                <a:ln>
                  <a:noFill/>
                </a:ln>
                <a:solidFill>
                  <a:schemeClr val="accent5">
                    <a:lumMod val="50000"/>
                  </a:schemeClr>
                </a:solidFill>
                <a:effectLst/>
                <a:uLnTx/>
                <a:uFillTx/>
                <a:latin typeface="+mn-lt"/>
                <a:ea typeface="楷体_GB2312" panose="02010609030101010101" pitchFamily="49" charset="-122"/>
                <a:cs typeface="+mn-cs"/>
                <a:sym typeface="+mn-ea"/>
              </a:rPr>
              <a:t>知识、技能是能力形成的基础，并能促进能力的发展</a:t>
            </a:r>
            <a:endParaRPr lang="zh-CN" altLang="en-US" sz="1600" b="1">
              <a:ln>
                <a:noFill/>
              </a:ln>
              <a:solidFill>
                <a:schemeClr val="accent5">
                  <a:lumMod val="50000"/>
                </a:schemeClr>
              </a:solidFill>
              <a:effectLst/>
              <a:uLnTx/>
              <a:uFillTx/>
              <a:latin typeface="+mn-lt"/>
              <a:ea typeface="楷体_GB2312" panose="02010609030101010101" pitchFamily="49" charset="-122"/>
              <a:cs typeface="+mn-cs"/>
              <a:sym typeface="+mn-ea"/>
            </a:endParaRPr>
          </a:p>
          <a:p>
            <a:pPr marL="0" marR="0" lvl="2" indent="406400" algn="just" defTabSz="914400" rtl="0" fontAlgn="base">
              <a:lnSpc>
                <a:spcPct val="100000"/>
              </a:lnSpc>
              <a:spcBef>
                <a:spcPts val="0"/>
              </a:spcBef>
              <a:spcAft>
                <a:spcPts val="600"/>
              </a:spcAft>
              <a:buClr>
                <a:schemeClr val="accent2"/>
              </a:buClr>
              <a:buSzTx/>
              <a:buFont typeface="Wingdings" panose="05000000000000000000" pitchFamily="2" charset="2"/>
              <a:buNone/>
              <a:defRPr/>
              <a:extLst>
                <a:ext uri="{35155182-B16C-46BC-9424-99874614C6A1}">
                  <wpsdc:indentchars xmlns:wpsdc="http://www.wps.cn/officeDocument/2017/drawingmlCustomData" val="200" checksum="1740828767"/>
                </a:ext>
              </a:extLst>
            </a:pPr>
            <a:endParaRPr kumimoji="0" lang="zh-CN" altLang="en-US" sz="1600" b="1" i="0" u="none" strike="noStrike" kern="1200" cap="none" spc="0" normalizeH="0" baseline="0" noProof="1">
              <a:ln>
                <a:noFill/>
              </a:ln>
              <a:solidFill>
                <a:schemeClr val="accent5">
                  <a:lumMod val="50000"/>
                </a:schemeClr>
              </a:solidFill>
              <a:effectLst/>
              <a:uLnTx/>
              <a:uFillTx/>
              <a:latin typeface="+mn-lt"/>
              <a:ea typeface="楷体_GB2312" panose="02010609030101010101" pitchFamily="49" charset="-122"/>
              <a:cs typeface="+mn-cs"/>
              <a:sym typeface="+mn-ea"/>
            </a:endParaRPr>
          </a:p>
          <a:p>
            <a:pPr marL="0" marR="0" lvl="2" indent="406400" algn="just" defTabSz="914400" rtl="0" fontAlgn="base">
              <a:lnSpc>
                <a:spcPct val="100000"/>
              </a:lnSpc>
              <a:spcBef>
                <a:spcPts val="0"/>
              </a:spcBef>
              <a:spcAft>
                <a:spcPts val="600"/>
              </a:spcAft>
              <a:buClr>
                <a:schemeClr val="accent2"/>
              </a:buClr>
              <a:buSzTx/>
              <a:buFont typeface="Wingdings" panose="05000000000000000000" pitchFamily="2" charset="2"/>
              <a:buNone/>
              <a:defRPr/>
              <a:extLst>
                <a:ext uri="{35155182-B16C-46BC-9424-99874614C6A1}">
                  <wpsdc:indentchars xmlns:wpsdc="http://www.wps.cn/officeDocument/2017/drawingmlCustomData" val="200" checksum="1740828767"/>
                </a:ext>
              </a:extLst>
            </a:pPr>
            <a:endParaRPr kumimoji="0" lang="zh-CN" altLang="en-US" sz="1600" b="1" i="0" u="none" strike="noStrike" kern="1200" cap="none" spc="0" normalizeH="0" baseline="0" noProof="1">
              <a:ln>
                <a:noFill/>
              </a:ln>
              <a:solidFill>
                <a:schemeClr val="accent5">
                  <a:lumMod val="50000"/>
                </a:schemeClr>
              </a:solidFill>
              <a:effectLst/>
              <a:uLnTx/>
              <a:uFillTx/>
              <a:latin typeface="+mn-lt"/>
              <a:ea typeface="楷体_GB2312" panose="02010609030101010101" pitchFamily="49" charset="-122"/>
              <a:cs typeface="+mn-cs"/>
              <a:sym typeface="+mn-ea"/>
            </a:endParaRPr>
          </a:p>
          <a:p>
            <a:pPr marL="0" marR="0" lvl="2" indent="406400" algn="just" defTabSz="914400" rtl="0" fontAlgn="base">
              <a:lnSpc>
                <a:spcPct val="130000"/>
              </a:lnSpc>
              <a:spcBef>
                <a:spcPts val="0"/>
              </a:spcBef>
              <a:spcAft>
                <a:spcPts val="0"/>
              </a:spcAft>
              <a:buClr>
                <a:schemeClr val="accent2"/>
              </a:buClr>
              <a:buSzTx/>
              <a:buFont typeface="Wingdings" panose="05000000000000000000" pitchFamily="2" charset="2"/>
              <a:buNone/>
              <a:defRPr/>
              <a:extLst>
                <a:ext uri="{35155182-B16C-46BC-9424-99874614C6A1}">
                  <wpsdc:indentchars xmlns:wpsdc="http://www.wps.cn/officeDocument/2017/drawingmlCustomData" val="200" checksum="1740828767"/>
                </a:ext>
              </a:extLst>
            </a:pPr>
            <a:r>
              <a:rPr lang="zh-CN" altLang="en-US" sz="1600">
                <a:ln>
                  <a:noFill/>
                </a:ln>
                <a:solidFill>
                  <a:schemeClr val="accent5">
                    <a:lumMod val="50000"/>
                  </a:schemeClr>
                </a:solidFill>
                <a:effectLst/>
                <a:uLnTx/>
                <a:uFillTx/>
                <a:latin typeface="+mn-lt"/>
                <a:ea typeface="+mn-lt"/>
                <a:cs typeface="+mn-cs"/>
                <a:sym typeface="+mn-ea"/>
              </a:rPr>
              <a:t>注意：能力与知识、技能虽然关系密切，但并非存在绝对的因果关系制约性。能力的高低还受到个性的影响。</a:t>
            </a:r>
            <a:endParaRPr lang="zh-CN" altLang="en-US" sz="1600" spc="150">
              <a:ln>
                <a:noFill/>
              </a:ln>
              <a:solidFill>
                <a:schemeClr val="accent5">
                  <a:lumMod val="50000"/>
                </a:schemeClr>
              </a:solidFill>
              <a:effectLst/>
              <a:uLnTx/>
              <a:uFillTx/>
              <a:latin typeface="+mn-lt"/>
              <a:ea typeface="+mn-lt"/>
              <a:cs typeface="+mn-cs"/>
              <a:sym typeface="+mn-ea"/>
            </a:endParaRPr>
          </a:p>
        </p:txBody>
      </p:sp>
      <p:sp>
        <p:nvSpPr>
          <p:cNvPr id="40" name="任意多边形: 形状 39"/>
          <p:cNvSpPr>
            <a:spLocks noChangeAspect="1"/>
          </p:cNvSpPr>
          <p:nvPr>
            <p:custDataLst>
              <p:tags r:id="rId25"/>
            </p:custDataLst>
          </p:nvPr>
        </p:nvSpPr>
        <p:spPr>
          <a:xfrm rot="10800000">
            <a:off x="10224770"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6"/>
            </p:custDataLst>
          </p:nvPr>
        </p:nvSpPr>
        <p:spPr>
          <a:xfrm rot="10800000">
            <a:off x="9959975"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7"/>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3238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3374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5292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694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86989"/>
            <a:ext cx="62611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593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6371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291" y="197435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197435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916" y="339076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39076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42" y="478611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478611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3833" y="2109766"/>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按照能力的倾向性可以分为</a:t>
            </a:r>
            <a:r>
              <a:rPr lang="zh-CN" altLang="en-US" sz="2000" b="1" spc="150" dirty="0">
                <a:solidFill>
                  <a:schemeClr val="accent1">
                    <a:lumMod val="75000"/>
                  </a:schemeClr>
                </a:solidFill>
                <a:latin typeface="微软雅黑" panose="020B0503020204020204" charset="-122"/>
                <a:ea typeface="微软雅黑" panose="020B0503020204020204" charset="-122"/>
              </a:rPr>
              <a:t>一般能力</a:t>
            </a:r>
            <a:r>
              <a:rPr lang="zh-CN" altLang="en-US" sz="2000" spc="150" dirty="0">
                <a:latin typeface="微软雅黑" panose="020B0503020204020204" charset="-122"/>
                <a:ea typeface="微软雅黑" panose="020B0503020204020204" charset="-122"/>
              </a:rPr>
              <a:t>和</a:t>
            </a:r>
            <a:r>
              <a:rPr lang="zh-CN" altLang="en-US" sz="2000" b="1" spc="150" dirty="0">
                <a:solidFill>
                  <a:schemeClr val="accent1">
                    <a:lumMod val="75000"/>
                  </a:schemeClr>
                </a:solidFill>
                <a:latin typeface="微软雅黑" panose="020B0503020204020204" charset="-122"/>
                <a:ea typeface="微软雅黑" panose="020B0503020204020204" charset="-122"/>
              </a:rPr>
              <a:t>特殊能力</a:t>
            </a:r>
            <a:r>
              <a:rPr lang="zh-CN" altLang="en-US" sz="2000" spc="150" dirty="0">
                <a:latin typeface="微软雅黑" panose="020B0503020204020204" charset="-122"/>
                <a:ea typeface="微软雅黑" panose="020B0503020204020204" charset="-122"/>
              </a:rPr>
              <a:t>。</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186" y="3526181"/>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按照能力的功能可以分为</a:t>
            </a:r>
            <a:r>
              <a:rPr lang="zh-CN" altLang="en-US" sz="2000" b="1" spc="150" dirty="0">
                <a:solidFill>
                  <a:srgbClr val="0070C0"/>
                </a:solidFill>
                <a:latin typeface="微软雅黑" panose="020B0503020204020204" charset="-122"/>
                <a:ea typeface="微软雅黑" panose="020B0503020204020204" charset="-122"/>
              </a:rPr>
              <a:t>认识能力</a:t>
            </a:r>
            <a:r>
              <a:rPr lang="zh-CN" altLang="en-US" sz="2000" spc="150" dirty="0">
                <a:latin typeface="微软雅黑" panose="020B0503020204020204" charset="-122"/>
                <a:ea typeface="微软雅黑" panose="020B0503020204020204" charset="-122"/>
              </a:rPr>
              <a:t>、</a:t>
            </a:r>
            <a:r>
              <a:rPr lang="zh-CN" altLang="en-US" sz="2000" b="1" spc="150" dirty="0">
                <a:solidFill>
                  <a:srgbClr val="0070C0"/>
                </a:solidFill>
                <a:latin typeface="微软雅黑" panose="020B0503020204020204" charset="-122"/>
                <a:ea typeface="微软雅黑" panose="020B0503020204020204" charset="-122"/>
              </a:rPr>
              <a:t>操作能力</a:t>
            </a:r>
            <a:r>
              <a:rPr lang="zh-CN" altLang="en-US" sz="2000" spc="150" dirty="0">
                <a:latin typeface="微软雅黑" panose="020B0503020204020204" charset="-122"/>
                <a:ea typeface="微软雅黑" panose="020B0503020204020204" charset="-122"/>
              </a:rPr>
              <a:t>和</a:t>
            </a:r>
            <a:r>
              <a:rPr lang="zh-CN" altLang="en-US" sz="2000" b="1" spc="150" dirty="0">
                <a:solidFill>
                  <a:srgbClr val="0070C0"/>
                </a:solidFill>
                <a:latin typeface="微软雅黑" panose="020B0503020204020204" charset="-122"/>
                <a:ea typeface="微软雅黑" panose="020B0503020204020204" charset="-122"/>
              </a:rPr>
              <a:t>社会交往能力</a:t>
            </a:r>
            <a:r>
              <a:rPr lang="zh-CN" altLang="en-US" sz="2000" spc="150" dirty="0">
                <a:latin typeface="微软雅黑" panose="020B0503020204020204" charset="-122"/>
                <a:ea typeface="微软雅黑" panose="020B0503020204020204" charset="-122"/>
              </a:rPr>
              <a:t>。</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1813" y="4921535"/>
            <a:ext cx="4845920" cy="787523"/>
          </a:xfrm>
          <a:prstGeom prst="rect">
            <a:avLst/>
          </a:prstGeom>
          <a:noFill/>
        </p:spPr>
        <p:txBody>
          <a:bodyPr wrap="square" rtlCol="0" anchor="ctr" anchorCtr="0">
            <a:normAutofit/>
          </a:bodyPr>
          <a:p>
            <a:r>
              <a:rPr lang="zh-CN" altLang="en-US" sz="2000" spc="150">
                <a:latin typeface="微软雅黑" panose="020B0503020204020204" charset="-122"/>
                <a:ea typeface="微软雅黑" panose="020B0503020204020204" charset="-122"/>
              </a:rPr>
              <a:t>按照能力参与其中的活动的性质可以分为</a:t>
            </a:r>
            <a:r>
              <a:rPr lang="zh-CN" altLang="en-US" sz="2000" b="1" spc="150">
                <a:solidFill>
                  <a:srgbClr val="7030A0"/>
                </a:solidFill>
                <a:latin typeface="微软雅黑" panose="020B0503020204020204" charset="-122"/>
                <a:ea typeface="微软雅黑" panose="020B0503020204020204" charset="-122"/>
              </a:rPr>
              <a:t>模仿能力</a:t>
            </a:r>
            <a:r>
              <a:rPr lang="zh-CN" altLang="en-US" sz="2000" spc="150">
                <a:latin typeface="微软雅黑" panose="020B0503020204020204" charset="-122"/>
                <a:ea typeface="微软雅黑" panose="020B0503020204020204" charset="-122"/>
              </a:rPr>
              <a:t>和</a:t>
            </a:r>
            <a:r>
              <a:rPr lang="zh-CN" altLang="en-US" sz="2000" b="1" spc="150">
                <a:solidFill>
                  <a:srgbClr val="7030A0"/>
                </a:solidFill>
                <a:latin typeface="微软雅黑" panose="020B0503020204020204" charset="-122"/>
                <a:ea typeface="微软雅黑" panose="020B0503020204020204" charset="-122"/>
              </a:rPr>
              <a:t>创造能力</a:t>
            </a:r>
            <a:r>
              <a:rPr lang="zh-CN" altLang="en-US" sz="2000" spc="150">
                <a:latin typeface="微软雅黑" panose="020B0503020204020204" charset="-122"/>
                <a:ea typeface="微软雅黑" panose="020B0503020204020204" charset="-122"/>
              </a:rPr>
              <a:t>。</a:t>
            </a:r>
            <a:endParaRPr lang="zh-CN" altLang="en-US" sz="2000" spc="150">
              <a:latin typeface="微软雅黑" panose="020B0503020204020204" charset="-122"/>
              <a:ea typeface="微软雅黑" panose="020B0503020204020204" charset="-122"/>
            </a:endParaRPr>
          </a:p>
        </p:txBody>
      </p:sp>
      <p:sp>
        <p:nvSpPr>
          <p:cNvPr id="3" name="文本框 2"/>
          <p:cNvSpPr txBox="1"/>
          <p:nvPr/>
        </p:nvSpPr>
        <p:spPr>
          <a:xfrm>
            <a:off x="5234940" y="446405"/>
            <a:ext cx="4072890" cy="681990"/>
          </a:xfrm>
          <a:prstGeom prst="rect">
            <a:avLst/>
          </a:prstGeom>
          <a:noFill/>
          <a:effectLst/>
        </p:spPr>
        <p:txBody>
          <a:bodyPr wrap="square" rtlCol="0">
            <a:spAutoFit/>
          </a:bodyPr>
          <a:p>
            <a:pPr algn="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（三）能力的种类</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流程图: 过程 5"/>
          <p:cNvSpPr/>
          <p:nvPr>
            <p:custDataLst>
              <p:tags r:id="rId1"/>
            </p:custDataLst>
          </p:nvPr>
        </p:nvSpPr>
        <p:spPr>
          <a:xfrm>
            <a:off x="790575" y="426720"/>
            <a:ext cx="11122025" cy="6005195"/>
          </a:xfrm>
          <a:prstGeom prst="flowChartProcess">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flipH="1">
            <a:off x="790575" y="426085"/>
            <a:ext cx="5768975" cy="6005195"/>
          </a:xfrm>
          <a:custGeom>
            <a:avLst/>
            <a:gdLst>
              <a:gd name="connsiteX0" fmla="*/ 2176888 w 6564520"/>
              <a:gd name="connsiteY0" fmla="*/ 0 h 5502727"/>
              <a:gd name="connsiteX1" fmla="*/ 6564520 w 6564520"/>
              <a:gd name="connsiteY1" fmla="*/ 0 h 5502727"/>
              <a:gd name="connsiteX2" fmla="*/ 6564520 w 6564520"/>
              <a:gd name="connsiteY2" fmla="*/ 5502727 h 5502727"/>
              <a:gd name="connsiteX3" fmla="*/ 0 w 6564520"/>
              <a:gd name="connsiteY3" fmla="*/ 5502727 h 5502727"/>
            </a:gdLst>
            <a:ahLst/>
            <a:cxnLst>
              <a:cxn ang="0">
                <a:pos x="connsiteX0" y="connsiteY0"/>
              </a:cxn>
              <a:cxn ang="0">
                <a:pos x="connsiteX1" y="connsiteY1"/>
              </a:cxn>
              <a:cxn ang="0">
                <a:pos x="connsiteX2" y="connsiteY2"/>
              </a:cxn>
              <a:cxn ang="0">
                <a:pos x="connsiteX3" y="connsiteY3"/>
              </a:cxn>
            </a:cxnLst>
            <a:rect l="l" t="t" r="r" b="b"/>
            <a:pathLst>
              <a:path w="6564520" h="5502727">
                <a:moveTo>
                  <a:pt x="2176888" y="0"/>
                </a:moveTo>
                <a:lnTo>
                  <a:pt x="6564520" y="0"/>
                </a:lnTo>
                <a:lnTo>
                  <a:pt x="6564520" y="5502727"/>
                </a:lnTo>
                <a:lnTo>
                  <a:pt x="0" y="5502727"/>
                </a:lnTo>
                <a:close/>
              </a:path>
            </a:pathLst>
          </a:custGeom>
          <a:pattFill prst="wdUpDiag">
            <a:fgClr>
              <a:srgbClr val="FFFFFF"/>
            </a:fgClr>
            <a:bgClr>
              <a:srgbClr val="FFFFFF">
                <a:lumMod val="95000"/>
              </a:srgbClr>
            </a:bgClr>
          </a:patt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96974" y="3406224"/>
            <a:ext cx="821871" cy="45719"/>
          </a:xfrm>
          <a:prstGeom prst="rect">
            <a:avLst/>
          </a:prstGeom>
          <a:solidFill>
            <a:srgbClr val="409455"/>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4"/>
            </p:custDataLst>
          </p:nvPr>
        </p:nvSpPr>
        <p:spPr>
          <a:xfrm>
            <a:off x="1050925" y="3114040"/>
            <a:ext cx="4431030" cy="629920"/>
          </a:xfrm>
          <a:prstGeom prst="rect">
            <a:avLst/>
          </a:prstGeom>
          <a:noFill/>
        </p:spPr>
        <p:txBody>
          <a:bodyPr wrap="square" lIns="90000" tIns="46800" rIns="90000" bIns="46800" rtlCol="0" anchor="ctr" anchorCtr="0">
            <a:noAutofit/>
          </a:bodyPr>
          <a:lstStyle/>
          <a:p>
            <a:pPr marL="0" indent="0" algn="l">
              <a:lnSpc>
                <a:spcPct val="100000"/>
              </a:lnSpc>
              <a:spcBef>
                <a:spcPts val="0"/>
              </a:spcBef>
              <a:spcAft>
                <a:spcPts val="0"/>
              </a:spcAft>
              <a:buSzPct val="100000"/>
              <a:buNone/>
            </a:pPr>
            <a:r>
              <a:rPr lang="zh-CN" altLang="en-US" sz="2400" b="1" spc="300">
                <a:solidFill>
                  <a:schemeClr val="accent1">
                    <a:lumMod val="25000"/>
                  </a:schemeClr>
                </a:solidFill>
                <a:latin typeface="宋体" panose="02010600030101010101" pitchFamily="2" charset="-122"/>
                <a:ea typeface="宋体" panose="02010600030101010101" pitchFamily="2" charset="-122"/>
              </a:rPr>
              <a:t>按照能力的</a:t>
            </a:r>
            <a:r>
              <a:rPr lang="zh-CN" altLang="en-US" sz="2400" b="1" spc="300">
                <a:solidFill>
                  <a:srgbClr val="C00000"/>
                </a:solidFill>
                <a:latin typeface="微软雅黑" panose="020B0503020204020204" charset="-122"/>
                <a:ea typeface="微软雅黑" panose="020B0503020204020204" charset="-122"/>
              </a:rPr>
              <a:t>倾向性</a:t>
            </a:r>
            <a:r>
              <a:rPr lang="zh-CN" altLang="en-US" sz="2400" b="1" spc="300">
                <a:solidFill>
                  <a:schemeClr val="accent1">
                    <a:lumMod val="25000"/>
                  </a:schemeClr>
                </a:solidFill>
                <a:latin typeface="宋体" panose="02010600030101010101" pitchFamily="2" charset="-122"/>
                <a:ea typeface="宋体" panose="02010600030101010101" pitchFamily="2" charset="-122"/>
              </a:rPr>
              <a:t>可以分为</a:t>
            </a:r>
            <a:r>
              <a:rPr lang="zh-CN" altLang="en-US" sz="2800" b="1" spc="300">
                <a:solidFill>
                  <a:schemeClr val="accent1">
                    <a:lumMod val="25000"/>
                  </a:schemeClr>
                </a:solidFill>
                <a:latin typeface="Arial" panose="020B0604020202020204" pitchFamily="34" charset="0"/>
                <a:ea typeface="汉仪旗黑-55简" panose="00020600040101010101" charset="-122"/>
              </a:rPr>
              <a:t>一般能力和特殊能力</a:t>
            </a:r>
            <a:endParaRPr lang="zh-CN" altLang="en-US" sz="2800" b="1" spc="300">
              <a:solidFill>
                <a:schemeClr val="accent1">
                  <a:lumMod val="25000"/>
                </a:schemeClr>
              </a:solidFill>
              <a:latin typeface="Arial" panose="020B0604020202020204" pitchFamily="34" charset="0"/>
              <a:ea typeface="汉仪旗黑-55简" panose="00020600040101010101" charset="-122"/>
            </a:endParaRPr>
          </a:p>
        </p:txBody>
      </p:sp>
      <p:sp>
        <p:nvSpPr>
          <p:cNvPr id="8" name="文本框 7"/>
          <p:cNvSpPr txBox="1"/>
          <p:nvPr>
            <p:custDataLst>
              <p:tags r:id="rId5"/>
            </p:custDataLst>
          </p:nvPr>
        </p:nvSpPr>
        <p:spPr>
          <a:xfrm>
            <a:off x="6167755" y="2430145"/>
            <a:ext cx="5077460" cy="20478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61950" lvl="0" indent="-361950" algn="just" fontAlgn="ctr">
              <a:lnSpc>
                <a:spcPct val="130000"/>
              </a:lnSpc>
              <a:spcBef>
                <a:spcPts val="1000"/>
              </a:spcBef>
              <a:spcAft>
                <a:spcPts val="0"/>
              </a:spcAft>
              <a:buSzPct val="100000"/>
              <a:buFont typeface="WPS-Bullets" pitchFamily="2" charset="0"/>
              <a:buChar char=""/>
            </a:pPr>
            <a:r>
              <a:rPr lang="zh-CN" altLang="en-US" sz="1600" b="1" spc="0">
                <a:solidFill>
                  <a:srgbClr val="000000">
                    <a:lumMod val="65000"/>
                    <a:lumOff val="35000"/>
                  </a:srgbClr>
                </a:solidFill>
                <a:latin typeface="微软雅黑" panose="020B0503020204020204" charset="-122"/>
                <a:ea typeface="微软雅黑" panose="020B0503020204020204" charset="-122"/>
              </a:rPr>
              <a:t>一般能力是顺利完成各种活动共同需要的基本能力。</a:t>
            </a:r>
            <a:r>
              <a:rPr lang="zh-CN" altLang="en-US" sz="1600" spc="0">
                <a:solidFill>
                  <a:srgbClr val="000000">
                    <a:lumMod val="65000"/>
                    <a:lumOff val="35000"/>
                  </a:srgbClr>
                </a:solidFill>
                <a:latin typeface="微软雅黑" panose="020B0503020204020204" charset="-122"/>
                <a:ea typeface="微软雅黑" panose="020B0503020204020204" charset="-122"/>
              </a:rPr>
              <a:t>例如，观察力、记忆力、思维力、想象力等。</a:t>
            </a:r>
            <a:r>
              <a:rPr lang="zh-CN" altLang="en-US" sz="1600" b="1" spc="0">
                <a:solidFill>
                  <a:srgbClr val="000000">
                    <a:lumMod val="65000"/>
                    <a:lumOff val="35000"/>
                  </a:srgbClr>
                </a:solidFill>
                <a:latin typeface="微软雅黑" panose="020B0503020204020204" charset="-122"/>
                <a:ea typeface="微软雅黑" panose="020B0503020204020204" charset="-122"/>
              </a:rPr>
              <a:t>其中，</a:t>
            </a:r>
            <a:r>
              <a:rPr lang="zh-CN" altLang="en-US" sz="1600" b="1" spc="0">
                <a:solidFill>
                  <a:schemeClr val="bg2">
                    <a:lumMod val="50000"/>
                  </a:schemeClr>
                </a:solidFill>
                <a:latin typeface="微软雅黑" panose="020B0503020204020204" charset="-122"/>
                <a:ea typeface="微软雅黑" panose="020B0503020204020204" charset="-122"/>
              </a:rPr>
              <a:t>以抽象思维能力为核心</a:t>
            </a:r>
            <a:r>
              <a:rPr lang="zh-CN" altLang="en-US" sz="1600" b="1" spc="0">
                <a:solidFill>
                  <a:srgbClr val="000000">
                    <a:lumMod val="65000"/>
                    <a:lumOff val="35000"/>
                  </a:srgbClr>
                </a:solidFill>
                <a:latin typeface="微软雅黑" panose="020B0503020204020204" charset="-122"/>
                <a:ea typeface="微软雅黑" panose="020B0503020204020204" charset="-122"/>
              </a:rPr>
              <a:t>。这些在认识中表现出来的一般能力通常叫</a:t>
            </a:r>
            <a:r>
              <a:rPr lang="zh-CN" altLang="en-US" sz="1600" b="1" spc="0">
                <a:solidFill>
                  <a:schemeClr val="bg2">
                    <a:lumMod val="50000"/>
                  </a:schemeClr>
                </a:solidFill>
                <a:latin typeface="微软雅黑" panose="020B0503020204020204" charset="-122"/>
                <a:ea typeface="微软雅黑" panose="020B0503020204020204" charset="-122"/>
              </a:rPr>
              <a:t>智力</a:t>
            </a:r>
            <a:r>
              <a:rPr lang="zh-CN" altLang="en-US" sz="1600" b="1" spc="0">
                <a:solidFill>
                  <a:srgbClr val="000000">
                    <a:lumMod val="65000"/>
                    <a:lumOff val="35000"/>
                  </a:srgbClr>
                </a:solidFill>
                <a:latin typeface="微软雅黑" panose="020B0503020204020204" charset="-122"/>
                <a:ea typeface="微软雅黑" panose="020B0503020204020204" charset="-122"/>
              </a:rPr>
              <a:t>。</a:t>
            </a:r>
            <a:endParaRPr lang="zh-CN" altLang="en-US" sz="1600" b="1" spc="0">
              <a:solidFill>
                <a:srgbClr val="000000">
                  <a:lumMod val="65000"/>
                  <a:lumOff val="35000"/>
                </a:srgbClr>
              </a:solidFill>
              <a:latin typeface="微软雅黑" panose="020B0503020204020204" charset="-122"/>
              <a:ea typeface="微软雅黑" panose="020B0503020204020204" charset="-122"/>
            </a:endParaRPr>
          </a:p>
          <a:p>
            <a:pPr marL="361950" lvl="0" indent="-361950" algn="just" fontAlgn="ctr">
              <a:lnSpc>
                <a:spcPct val="130000"/>
              </a:lnSpc>
              <a:spcBef>
                <a:spcPts val="1000"/>
              </a:spcBef>
              <a:spcAft>
                <a:spcPts val="0"/>
              </a:spcAft>
              <a:buSzPct val="100000"/>
              <a:buFont typeface="WPS-Bullets" pitchFamily="2" charset="0"/>
              <a:buChar char=""/>
            </a:pPr>
            <a:r>
              <a:rPr lang="zh-CN" altLang="en-US" sz="1600" b="1" spc="0">
                <a:solidFill>
                  <a:srgbClr val="000000">
                    <a:lumMod val="65000"/>
                    <a:lumOff val="35000"/>
                  </a:srgbClr>
                </a:solidFill>
                <a:latin typeface="微软雅黑" panose="020B0503020204020204" charset="-122"/>
                <a:ea typeface="微软雅黑" panose="020B0503020204020204" charset="-122"/>
              </a:rPr>
              <a:t>特殊能力是顺利完成某种</a:t>
            </a:r>
            <a:r>
              <a:rPr lang="zh-CN" altLang="en-US" sz="1600" b="1" spc="0">
                <a:solidFill>
                  <a:srgbClr val="7030A0"/>
                </a:solidFill>
                <a:latin typeface="微软雅黑" panose="020B0503020204020204" charset="-122"/>
                <a:ea typeface="微软雅黑" panose="020B0503020204020204" charset="-122"/>
              </a:rPr>
              <a:t>专业活动</a:t>
            </a:r>
            <a:r>
              <a:rPr lang="zh-CN" altLang="en-US" sz="1600" b="1" spc="0">
                <a:solidFill>
                  <a:srgbClr val="000000">
                    <a:lumMod val="65000"/>
                    <a:lumOff val="35000"/>
                  </a:srgbClr>
                </a:solidFill>
                <a:latin typeface="微软雅黑" panose="020B0503020204020204" charset="-122"/>
                <a:ea typeface="微软雅黑" panose="020B0503020204020204" charset="-122"/>
              </a:rPr>
              <a:t>所必备的能力。例如，音乐听觉能力、色调辨别能力、艺术想象能力等。</a:t>
            </a:r>
            <a:endParaRPr lang="zh-CN" altLang="en-US" sz="1600" b="1" spc="0">
              <a:solidFill>
                <a:srgbClr val="000000">
                  <a:lumMod val="65000"/>
                  <a:lumOff val="35000"/>
                </a:srgbClr>
              </a:solidFill>
              <a:latin typeface="微软雅黑" panose="020B0503020204020204" charset="-122"/>
              <a:ea typeface="微软雅黑" panose="020B0503020204020204" charset="-122"/>
            </a:endParaRPr>
          </a:p>
          <a:p>
            <a:pPr marL="467995" lvl="0" indent="0" algn="just" fontAlgn="ctr">
              <a:lnSpc>
                <a:spcPct val="130000"/>
              </a:lnSpc>
              <a:spcBef>
                <a:spcPts val="1000"/>
              </a:spcBef>
              <a:spcAft>
                <a:spcPts val="0"/>
              </a:spcAft>
              <a:buSzPct val="100000"/>
              <a:buNone/>
            </a:pPr>
            <a:r>
              <a:rPr lang="zh-CN" altLang="en-US" sz="1600" b="1" spc="0">
                <a:solidFill>
                  <a:srgbClr val="000000">
                    <a:lumMod val="65000"/>
                    <a:lumOff val="35000"/>
                  </a:srgbClr>
                </a:solidFill>
                <a:uFillTx/>
                <a:latin typeface="宋体" panose="02010600030101010101" pitchFamily="2" charset="-122"/>
                <a:ea typeface="宋体" panose="02010600030101010101" pitchFamily="2" charset="-122"/>
              </a:rPr>
              <a:t>实际上，特殊能力就是一般能力在具体活动中的具体化。</a:t>
            </a:r>
            <a:endParaRPr lang="zh-CN" altLang="en-US" sz="1600" b="1" spc="0">
              <a:solidFill>
                <a:srgbClr val="000000">
                  <a:lumMod val="65000"/>
                  <a:lumOff val="35000"/>
                </a:srgbClr>
              </a:solidFill>
              <a:uFillTx/>
              <a:latin typeface="宋体" panose="02010600030101010101" pitchFamily="2" charset="-122"/>
              <a:ea typeface="宋体" panose="02010600030101010101" pitchFamily="2" charset="-122"/>
            </a:endParaRPr>
          </a:p>
        </p:txBody>
      </p:sp>
      <p:sp>
        <p:nvSpPr>
          <p:cNvPr id="16" name="直角三角形 15"/>
          <p:cNvSpPr/>
          <p:nvPr>
            <p:custDataLst>
              <p:tags r:id="rId6"/>
            </p:custDataLst>
          </p:nvPr>
        </p:nvSpPr>
        <p:spPr>
          <a:xfrm rot="540000">
            <a:off x="392430" y="5700395"/>
            <a:ext cx="705485" cy="705485"/>
          </a:xfrm>
          <a:prstGeom prst="rtTriangle">
            <a:avLst/>
          </a:prstGeom>
          <a:solidFill>
            <a:srgbClr val="53B9A3"/>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7"/>
            </p:custDataLst>
          </p:nvPr>
        </p:nvSpPr>
        <p:spPr>
          <a:xfrm rot="900000">
            <a:off x="495300" y="836295"/>
            <a:ext cx="499110" cy="499110"/>
          </a:xfrm>
          <a:prstGeom prst="rtTriangle">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8"/>
            </p:custDataLst>
          </p:nvPr>
        </p:nvSpPr>
        <p:spPr>
          <a:xfrm rot="8700000">
            <a:off x="456565" y="354330"/>
            <a:ext cx="795020" cy="795020"/>
          </a:xfrm>
          <a:prstGeom prst="rtTriangle">
            <a:avLst/>
          </a:prstGeom>
          <a:solidFill>
            <a:srgbClr val="53B9A3"/>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0" name="直角三角形 19"/>
          <p:cNvSpPr/>
          <p:nvPr>
            <p:custDataLst>
              <p:tags r:id="rId9"/>
            </p:custDataLst>
          </p:nvPr>
        </p:nvSpPr>
        <p:spPr>
          <a:xfrm rot="900000" flipH="1">
            <a:off x="340995" y="4979670"/>
            <a:ext cx="333375" cy="360045"/>
          </a:xfrm>
          <a:prstGeom prst="rtTriangle">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2" name="直角三角形 21"/>
          <p:cNvSpPr/>
          <p:nvPr>
            <p:custDataLst>
              <p:tags r:id="rId10"/>
            </p:custDataLst>
          </p:nvPr>
        </p:nvSpPr>
        <p:spPr>
          <a:xfrm rot="9060000">
            <a:off x="1225550" y="5951855"/>
            <a:ext cx="427990" cy="427990"/>
          </a:xfrm>
          <a:prstGeom prst="rtTriangle">
            <a:avLst/>
          </a:prstGeom>
          <a:solidFill>
            <a:srgbClr val="53B9A3"/>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泪滴形 2"/>
          <p:cNvSpPr/>
          <p:nvPr>
            <p:custDataLst>
              <p:tags r:id="rId1"/>
            </p:custDataLst>
          </p:nvPr>
        </p:nvSpPr>
        <p:spPr bwMode="auto">
          <a:xfrm rot="8100000">
            <a:off x="1910150" y="2058446"/>
            <a:ext cx="1187639" cy="1187639"/>
          </a:xfrm>
          <a:prstGeom prst="teardrop">
            <a:avLst/>
          </a:prstGeom>
          <a:solidFill>
            <a:srgbClr val="69A35B"/>
          </a:solidFill>
          <a:ln>
            <a:noFill/>
          </a:ln>
        </p:spPr>
        <p:txBody>
          <a:bodyPr rtlCol="0" anchor="ctr"/>
          <a:lstStyle/>
          <a:p>
            <a:pPr marL="0" marR="0" lvl="0" indent="0" algn="l" defTabSz="914400" rtl="0" eaLnBrk="0" fontAlgn="base" latinLnBrk="0" hangingPunct="0">
              <a:lnSpc>
                <a:spcPct val="120000"/>
              </a:lnSpc>
              <a:buClrTx/>
              <a:buSzTx/>
              <a:buFontTx/>
              <a:buNone/>
              <a:defRPr/>
            </a:pPr>
            <a:endParaRPr kumimoji="0" lang="zh-CN" alt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Freeform 8"/>
          <p:cNvSpPr/>
          <p:nvPr>
            <p:custDataLst>
              <p:tags r:id="rId2"/>
            </p:custDataLst>
          </p:nvPr>
        </p:nvSpPr>
        <p:spPr bwMode="auto">
          <a:xfrm>
            <a:off x="764959" y="3649027"/>
            <a:ext cx="3478022" cy="693738"/>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69A35B"/>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TextBox 93"/>
          <p:cNvSpPr txBox="1">
            <a:spLocks noChangeArrowheads="1"/>
          </p:cNvSpPr>
          <p:nvPr>
            <p:custDataLst>
              <p:tags r:id="rId3"/>
            </p:custDataLst>
          </p:nvPr>
        </p:nvSpPr>
        <p:spPr bwMode="auto">
          <a:xfrm>
            <a:off x="1422424" y="3908672"/>
            <a:ext cx="2160000"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00000"/>
              </a:lnSpc>
              <a:spcBef>
                <a:spcPts val="0"/>
              </a:spcBef>
              <a:buClrTx/>
              <a:buSzTx/>
              <a:buFont typeface="Arial" panose="020B0604020202020204" pitchFamily="34" charset="0"/>
              <a:buNone/>
              <a:defRPr/>
            </a:pPr>
            <a:r>
              <a:rPr kumimoji="0" lang="en-US" altLang="zh-CN" sz="2000" b="1" i="0" u="none" strike="noStrike" kern="1200" cap="none" spc="0" normalizeH="0" baseline="0" noProof="0">
                <a:ln>
                  <a:noFill/>
                </a:ln>
                <a:solidFill>
                  <a:srgbClr val="FCFCFC"/>
                </a:solidFill>
                <a:effectLst/>
                <a:uLnTx/>
                <a:uFillTx/>
                <a:latin typeface="微软雅黑" panose="020B0503020204020204" charset="-122"/>
                <a:ea typeface="微软雅黑" panose="020B0503020204020204" charset="-122"/>
                <a:cs typeface="Arial" panose="020B0604020202020204" pitchFamily="34" charset="0"/>
                <a:sym typeface="Arial" panose="020B0604020202020204" pitchFamily="34" charset="0"/>
              </a:rPr>
              <a:t>认识能力</a:t>
            </a:r>
            <a:endParaRPr kumimoji="0" lang="en-US" altLang="zh-CN" sz="2000" b="1" i="0" u="none" strike="noStrike" kern="1200" cap="none" spc="0" normalizeH="0" baseline="0" noProof="0">
              <a:ln>
                <a:noFill/>
              </a:ln>
              <a:solidFill>
                <a:srgbClr val="FCFCFC"/>
              </a:solidFill>
              <a:effectLst/>
              <a:uLnTx/>
              <a:uFillTx/>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36" name="Freeform 22"/>
          <p:cNvSpPr>
            <a:spLocks noEditPoints="1"/>
          </p:cNvSpPr>
          <p:nvPr>
            <p:custDataLst>
              <p:tags r:id="rId4"/>
            </p:custDataLst>
          </p:nvPr>
        </p:nvSpPr>
        <p:spPr bwMode="auto">
          <a:xfrm>
            <a:off x="2217381" y="2381626"/>
            <a:ext cx="570638" cy="668280"/>
          </a:xfrm>
          <a:custGeom>
            <a:avLst/>
            <a:gdLst>
              <a:gd name="T0" fmla="*/ 296204 w 164"/>
              <a:gd name="T1" fmla="*/ 836612 h 192"/>
              <a:gd name="T2" fmla="*/ 296204 w 164"/>
              <a:gd name="T3" fmla="*/ 806111 h 192"/>
              <a:gd name="T4" fmla="*/ 426883 w 164"/>
              <a:gd name="T5" fmla="*/ 819183 h 192"/>
              <a:gd name="T6" fmla="*/ 444306 w 164"/>
              <a:gd name="T7" fmla="*/ 784324 h 192"/>
              <a:gd name="T8" fmla="*/ 248289 w 164"/>
              <a:gd name="T9" fmla="*/ 766894 h 192"/>
              <a:gd name="T10" fmla="*/ 444306 w 164"/>
              <a:gd name="T11" fmla="*/ 753822 h 192"/>
              <a:gd name="T12" fmla="*/ 444306 w 164"/>
              <a:gd name="T13" fmla="*/ 784324 h 192"/>
              <a:gd name="T14" fmla="*/ 283136 w 164"/>
              <a:gd name="T15" fmla="*/ 723321 h 192"/>
              <a:gd name="T16" fmla="*/ 230865 w 164"/>
              <a:gd name="T17" fmla="*/ 684105 h 192"/>
              <a:gd name="T18" fmla="*/ 217797 w 164"/>
              <a:gd name="T19" fmla="*/ 605672 h 192"/>
              <a:gd name="T20" fmla="*/ 121966 w 164"/>
              <a:gd name="T21" fmla="*/ 309372 h 192"/>
              <a:gd name="T22" fmla="*/ 579341 w 164"/>
              <a:gd name="T23" fmla="*/ 309372 h 192"/>
              <a:gd name="T24" fmla="*/ 483510 w 164"/>
              <a:gd name="T25" fmla="*/ 605672 h 192"/>
              <a:gd name="T26" fmla="*/ 470442 w 164"/>
              <a:gd name="T27" fmla="*/ 684105 h 192"/>
              <a:gd name="T28" fmla="*/ 352832 w 164"/>
              <a:gd name="T29" fmla="*/ 723321 h 192"/>
              <a:gd name="T30" fmla="*/ 418171 w 164"/>
              <a:gd name="T31" fmla="*/ 692819 h 192"/>
              <a:gd name="T32" fmla="*/ 444306 w 164"/>
              <a:gd name="T33" fmla="*/ 649246 h 192"/>
              <a:gd name="T34" fmla="*/ 518357 w 164"/>
              <a:gd name="T35" fmla="*/ 470594 h 192"/>
              <a:gd name="T36" fmla="*/ 348476 w 164"/>
              <a:gd name="T37" fmla="*/ 183009 h 192"/>
              <a:gd name="T38" fmla="*/ 182950 w 164"/>
              <a:gd name="T39" fmla="*/ 470594 h 192"/>
              <a:gd name="T40" fmla="*/ 257001 w 164"/>
              <a:gd name="T41" fmla="*/ 649246 h 192"/>
              <a:gd name="T42" fmla="*/ 283136 w 164"/>
              <a:gd name="T43" fmla="*/ 692819 h 192"/>
              <a:gd name="T44" fmla="*/ 78407 w 164"/>
              <a:gd name="T45" fmla="*/ 383447 h 192"/>
              <a:gd name="T46" fmla="*/ 0 w 164"/>
              <a:gd name="T47" fmla="*/ 370375 h 192"/>
              <a:gd name="T48" fmla="*/ 78407 w 164"/>
              <a:gd name="T49" fmla="*/ 352946 h 192"/>
              <a:gd name="T50" fmla="*/ 78407 w 164"/>
              <a:gd name="T51" fmla="*/ 383447 h 192"/>
              <a:gd name="T52" fmla="*/ 622900 w 164"/>
              <a:gd name="T53" fmla="*/ 374732 h 192"/>
              <a:gd name="T54" fmla="*/ 622900 w 164"/>
              <a:gd name="T55" fmla="*/ 344231 h 192"/>
              <a:gd name="T56" fmla="*/ 714375 w 164"/>
              <a:gd name="T57" fmla="*/ 357303 h 192"/>
              <a:gd name="T58" fmla="*/ 209085 w 164"/>
              <a:gd name="T59" fmla="*/ 361660 h 192"/>
              <a:gd name="T60" fmla="*/ 196018 w 164"/>
              <a:gd name="T61" fmla="*/ 339874 h 192"/>
              <a:gd name="T62" fmla="*/ 357188 w 164"/>
              <a:gd name="T63" fmla="*/ 226582 h 192"/>
              <a:gd name="T64" fmla="*/ 357188 w 164"/>
              <a:gd name="T65" fmla="*/ 257084 h 192"/>
              <a:gd name="T66" fmla="*/ 209085 w 164"/>
              <a:gd name="T67" fmla="*/ 361660 h 192"/>
              <a:gd name="T68" fmla="*/ 540137 w 164"/>
              <a:gd name="T69" fmla="*/ 187366 h 192"/>
              <a:gd name="T70" fmla="*/ 592409 w 164"/>
              <a:gd name="T71" fmla="*/ 113291 h 192"/>
              <a:gd name="T72" fmla="*/ 614188 w 164"/>
              <a:gd name="T73" fmla="*/ 135078 h 192"/>
              <a:gd name="T74" fmla="*/ 548849 w 164"/>
              <a:gd name="T75" fmla="*/ 191724 h 192"/>
              <a:gd name="T76" fmla="*/ 143746 w 164"/>
              <a:gd name="T77" fmla="*/ 187366 h 192"/>
              <a:gd name="T78" fmla="*/ 91475 w 164"/>
              <a:gd name="T79" fmla="*/ 113291 h 192"/>
              <a:gd name="T80" fmla="*/ 165526 w 164"/>
              <a:gd name="T81" fmla="*/ 165579 h 192"/>
              <a:gd name="T82" fmla="*/ 156814 w 164"/>
              <a:gd name="T83" fmla="*/ 191724 h 192"/>
              <a:gd name="T84" fmla="*/ 335408 w 164"/>
              <a:gd name="T85" fmla="*/ 104577 h 192"/>
              <a:gd name="T86" fmla="*/ 348476 w 164"/>
              <a:gd name="T87" fmla="*/ 0 h 192"/>
              <a:gd name="T88" fmla="*/ 365899 w 164"/>
              <a:gd name="T89" fmla="*/ 104577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4" h="192">
                <a:moveTo>
                  <a:pt x="94" y="192"/>
                </a:moveTo>
                <a:cubicBezTo>
                  <a:pt x="68" y="192"/>
                  <a:pt x="68" y="192"/>
                  <a:pt x="68" y="192"/>
                </a:cubicBezTo>
                <a:cubicBezTo>
                  <a:pt x="66" y="192"/>
                  <a:pt x="64" y="190"/>
                  <a:pt x="64" y="188"/>
                </a:cubicBezTo>
                <a:cubicBezTo>
                  <a:pt x="64" y="186"/>
                  <a:pt x="66" y="185"/>
                  <a:pt x="68" y="185"/>
                </a:cubicBezTo>
                <a:cubicBezTo>
                  <a:pt x="94" y="185"/>
                  <a:pt x="94" y="185"/>
                  <a:pt x="94" y="185"/>
                </a:cubicBezTo>
                <a:cubicBezTo>
                  <a:pt x="96" y="185"/>
                  <a:pt x="98" y="186"/>
                  <a:pt x="98" y="188"/>
                </a:cubicBezTo>
                <a:cubicBezTo>
                  <a:pt x="98" y="190"/>
                  <a:pt x="96" y="192"/>
                  <a:pt x="94" y="192"/>
                </a:cubicBezTo>
                <a:close/>
                <a:moveTo>
                  <a:pt x="102" y="180"/>
                </a:moveTo>
                <a:cubicBezTo>
                  <a:pt x="60" y="180"/>
                  <a:pt x="60" y="180"/>
                  <a:pt x="60" y="180"/>
                </a:cubicBezTo>
                <a:cubicBezTo>
                  <a:pt x="58" y="180"/>
                  <a:pt x="57" y="178"/>
                  <a:pt x="57" y="176"/>
                </a:cubicBezTo>
                <a:cubicBezTo>
                  <a:pt x="57" y="174"/>
                  <a:pt x="58" y="173"/>
                  <a:pt x="60" y="173"/>
                </a:cubicBezTo>
                <a:cubicBezTo>
                  <a:pt x="102" y="173"/>
                  <a:pt x="102" y="173"/>
                  <a:pt x="102" y="173"/>
                </a:cubicBezTo>
                <a:cubicBezTo>
                  <a:pt x="104" y="173"/>
                  <a:pt x="105" y="174"/>
                  <a:pt x="105" y="176"/>
                </a:cubicBezTo>
                <a:cubicBezTo>
                  <a:pt x="105" y="178"/>
                  <a:pt x="104" y="180"/>
                  <a:pt x="102" y="180"/>
                </a:cubicBezTo>
                <a:close/>
                <a:moveTo>
                  <a:pt x="81" y="166"/>
                </a:moveTo>
                <a:cubicBezTo>
                  <a:pt x="73" y="166"/>
                  <a:pt x="65" y="166"/>
                  <a:pt x="65" y="166"/>
                </a:cubicBezTo>
                <a:cubicBezTo>
                  <a:pt x="65" y="166"/>
                  <a:pt x="65" y="166"/>
                  <a:pt x="65" y="166"/>
                </a:cubicBezTo>
                <a:cubicBezTo>
                  <a:pt x="57" y="166"/>
                  <a:pt x="54" y="164"/>
                  <a:pt x="53" y="157"/>
                </a:cubicBezTo>
                <a:cubicBezTo>
                  <a:pt x="52" y="154"/>
                  <a:pt x="52" y="152"/>
                  <a:pt x="52" y="149"/>
                </a:cubicBezTo>
                <a:cubicBezTo>
                  <a:pt x="52" y="145"/>
                  <a:pt x="51" y="142"/>
                  <a:pt x="50" y="139"/>
                </a:cubicBezTo>
                <a:cubicBezTo>
                  <a:pt x="44" y="129"/>
                  <a:pt x="41" y="122"/>
                  <a:pt x="35" y="111"/>
                </a:cubicBezTo>
                <a:cubicBezTo>
                  <a:pt x="30" y="101"/>
                  <a:pt x="24" y="86"/>
                  <a:pt x="28" y="71"/>
                </a:cubicBezTo>
                <a:cubicBezTo>
                  <a:pt x="33" y="53"/>
                  <a:pt x="52" y="35"/>
                  <a:pt x="80" y="35"/>
                </a:cubicBezTo>
                <a:cubicBezTo>
                  <a:pt x="109" y="35"/>
                  <a:pt x="128" y="53"/>
                  <a:pt x="133" y="71"/>
                </a:cubicBezTo>
                <a:cubicBezTo>
                  <a:pt x="137" y="86"/>
                  <a:pt x="131" y="101"/>
                  <a:pt x="126" y="111"/>
                </a:cubicBezTo>
                <a:cubicBezTo>
                  <a:pt x="120" y="122"/>
                  <a:pt x="117" y="129"/>
                  <a:pt x="111" y="139"/>
                </a:cubicBezTo>
                <a:cubicBezTo>
                  <a:pt x="109" y="142"/>
                  <a:pt x="109" y="145"/>
                  <a:pt x="109" y="149"/>
                </a:cubicBezTo>
                <a:cubicBezTo>
                  <a:pt x="109" y="152"/>
                  <a:pt x="109" y="154"/>
                  <a:pt x="108" y="157"/>
                </a:cubicBezTo>
                <a:cubicBezTo>
                  <a:pt x="107" y="164"/>
                  <a:pt x="103" y="166"/>
                  <a:pt x="96" y="166"/>
                </a:cubicBezTo>
                <a:cubicBezTo>
                  <a:pt x="96" y="166"/>
                  <a:pt x="88" y="166"/>
                  <a:pt x="81" y="166"/>
                </a:cubicBezTo>
                <a:close/>
                <a:moveTo>
                  <a:pt x="65" y="159"/>
                </a:moveTo>
                <a:cubicBezTo>
                  <a:pt x="66" y="159"/>
                  <a:pt x="95" y="159"/>
                  <a:pt x="96" y="159"/>
                </a:cubicBezTo>
                <a:cubicBezTo>
                  <a:pt x="101" y="159"/>
                  <a:pt x="101" y="158"/>
                  <a:pt x="101" y="155"/>
                </a:cubicBezTo>
                <a:cubicBezTo>
                  <a:pt x="102" y="153"/>
                  <a:pt x="102" y="151"/>
                  <a:pt x="102" y="149"/>
                </a:cubicBezTo>
                <a:cubicBezTo>
                  <a:pt x="102" y="144"/>
                  <a:pt x="102" y="140"/>
                  <a:pt x="105" y="135"/>
                </a:cubicBezTo>
                <a:cubicBezTo>
                  <a:pt x="110" y="125"/>
                  <a:pt x="114" y="118"/>
                  <a:pt x="119" y="108"/>
                </a:cubicBezTo>
                <a:cubicBezTo>
                  <a:pt x="123" y="101"/>
                  <a:pt x="129" y="86"/>
                  <a:pt x="126" y="73"/>
                </a:cubicBezTo>
                <a:cubicBezTo>
                  <a:pt x="122" y="58"/>
                  <a:pt x="105" y="42"/>
                  <a:pt x="80" y="42"/>
                </a:cubicBezTo>
                <a:cubicBezTo>
                  <a:pt x="56" y="42"/>
                  <a:pt x="39" y="58"/>
                  <a:pt x="35" y="73"/>
                </a:cubicBezTo>
                <a:cubicBezTo>
                  <a:pt x="32" y="86"/>
                  <a:pt x="38" y="101"/>
                  <a:pt x="42" y="108"/>
                </a:cubicBezTo>
                <a:cubicBezTo>
                  <a:pt x="47" y="118"/>
                  <a:pt x="51" y="125"/>
                  <a:pt x="56" y="135"/>
                </a:cubicBezTo>
                <a:cubicBezTo>
                  <a:pt x="59" y="140"/>
                  <a:pt x="59" y="144"/>
                  <a:pt x="59" y="149"/>
                </a:cubicBezTo>
                <a:cubicBezTo>
                  <a:pt x="59" y="151"/>
                  <a:pt x="59" y="153"/>
                  <a:pt x="60" y="155"/>
                </a:cubicBezTo>
                <a:cubicBezTo>
                  <a:pt x="60" y="158"/>
                  <a:pt x="60" y="159"/>
                  <a:pt x="65" y="159"/>
                </a:cubicBezTo>
                <a:cubicBezTo>
                  <a:pt x="65" y="159"/>
                  <a:pt x="65" y="159"/>
                  <a:pt x="65" y="159"/>
                </a:cubicBezTo>
                <a:close/>
                <a:moveTo>
                  <a:pt x="18" y="88"/>
                </a:moveTo>
                <a:cubicBezTo>
                  <a:pt x="4" y="88"/>
                  <a:pt x="4" y="88"/>
                  <a:pt x="4" y="88"/>
                </a:cubicBezTo>
                <a:cubicBezTo>
                  <a:pt x="2" y="88"/>
                  <a:pt x="0" y="87"/>
                  <a:pt x="0" y="85"/>
                </a:cubicBezTo>
                <a:cubicBezTo>
                  <a:pt x="0" y="83"/>
                  <a:pt x="2" y="81"/>
                  <a:pt x="4" y="81"/>
                </a:cubicBezTo>
                <a:cubicBezTo>
                  <a:pt x="18" y="81"/>
                  <a:pt x="18" y="81"/>
                  <a:pt x="18" y="81"/>
                </a:cubicBezTo>
                <a:cubicBezTo>
                  <a:pt x="20" y="81"/>
                  <a:pt x="21" y="83"/>
                  <a:pt x="21" y="85"/>
                </a:cubicBezTo>
                <a:cubicBezTo>
                  <a:pt x="21" y="87"/>
                  <a:pt x="20" y="88"/>
                  <a:pt x="18" y="88"/>
                </a:cubicBezTo>
                <a:close/>
                <a:moveTo>
                  <a:pt x="160" y="86"/>
                </a:moveTo>
                <a:cubicBezTo>
                  <a:pt x="143" y="86"/>
                  <a:pt x="143" y="86"/>
                  <a:pt x="143" y="86"/>
                </a:cubicBezTo>
                <a:cubicBezTo>
                  <a:pt x="141" y="86"/>
                  <a:pt x="140" y="84"/>
                  <a:pt x="140" y="82"/>
                </a:cubicBezTo>
                <a:cubicBezTo>
                  <a:pt x="140" y="80"/>
                  <a:pt x="141" y="79"/>
                  <a:pt x="143" y="79"/>
                </a:cubicBezTo>
                <a:cubicBezTo>
                  <a:pt x="160" y="79"/>
                  <a:pt x="160" y="79"/>
                  <a:pt x="160" y="79"/>
                </a:cubicBezTo>
                <a:cubicBezTo>
                  <a:pt x="162" y="79"/>
                  <a:pt x="164" y="80"/>
                  <a:pt x="164" y="82"/>
                </a:cubicBezTo>
                <a:cubicBezTo>
                  <a:pt x="164" y="84"/>
                  <a:pt x="162" y="86"/>
                  <a:pt x="160" y="86"/>
                </a:cubicBezTo>
                <a:close/>
                <a:moveTo>
                  <a:pt x="48" y="83"/>
                </a:moveTo>
                <a:cubicBezTo>
                  <a:pt x="48" y="83"/>
                  <a:pt x="48" y="83"/>
                  <a:pt x="47" y="83"/>
                </a:cubicBezTo>
                <a:cubicBezTo>
                  <a:pt x="46" y="82"/>
                  <a:pt x="44" y="80"/>
                  <a:pt x="45" y="78"/>
                </a:cubicBezTo>
                <a:cubicBezTo>
                  <a:pt x="48" y="65"/>
                  <a:pt x="62" y="52"/>
                  <a:pt x="82" y="52"/>
                </a:cubicBezTo>
                <a:cubicBezTo>
                  <a:pt x="82" y="52"/>
                  <a:pt x="82" y="52"/>
                  <a:pt x="82" y="52"/>
                </a:cubicBezTo>
                <a:cubicBezTo>
                  <a:pt x="84" y="52"/>
                  <a:pt x="86" y="54"/>
                  <a:pt x="86" y="56"/>
                </a:cubicBezTo>
                <a:cubicBezTo>
                  <a:pt x="86" y="58"/>
                  <a:pt x="84" y="59"/>
                  <a:pt x="82" y="59"/>
                </a:cubicBezTo>
                <a:cubicBezTo>
                  <a:pt x="66" y="59"/>
                  <a:pt x="54" y="70"/>
                  <a:pt x="52" y="80"/>
                </a:cubicBezTo>
                <a:cubicBezTo>
                  <a:pt x="51" y="82"/>
                  <a:pt x="50" y="83"/>
                  <a:pt x="48" y="83"/>
                </a:cubicBezTo>
                <a:close/>
                <a:moveTo>
                  <a:pt x="126" y="44"/>
                </a:moveTo>
                <a:cubicBezTo>
                  <a:pt x="125" y="44"/>
                  <a:pt x="124" y="43"/>
                  <a:pt x="124" y="43"/>
                </a:cubicBezTo>
                <a:cubicBezTo>
                  <a:pt x="122" y="41"/>
                  <a:pt x="122" y="39"/>
                  <a:pt x="124" y="38"/>
                </a:cubicBezTo>
                <a:cubicBezTo>
                  <a:pt x="136" y="26"/>
                  <a:pt x="136" y="26"/>
                  <a:pt x="136" y="26"/>
                </a:cubicBezTo>
                <a:cubicBezTo>
                  <a:pt x="137" y="24"/>
                  <a:pt x="139" y="24"/>
                  <a:pt x="141" y="26"/>
                </a:cubicBezTo>
                <a:cubicBezTo>
                  <a:pt x="142" y="27"/>
                  <a:pt x="142" y="29"/>
                  <a:pt x="141" y="31"/>
                </a:cubicBezTo>
                <a:cubicBezTo>
                  <a:pt x="129" y="43"/>
                  <a:pt x="129" y="43"/>
                  <a:pt x="129" y="43"/>
                </a:cubicBezTo>
                <a:cubicBezTo>
                  <a:pt x="128" y="43"/>
                  <a:pt x="127" y="44"/>
                  <a:pt x="126" y="44"/>
                </a:cubicBezTo>
                <a:close/>
                <a:moveTo>
                  <a:pt x="36" y="44"/>
                </a:moveTo>
                <a:cubicBezTo>
                  <a:pt x="35" y="44"/>
                  <a:pt x="34" y="43"/>
                  <a:pt x="33" y="43"/>
                </a:cubicBezTo>
                <a:cubicBezTo>
                  <a:pt x="21" y="31"/>
                  <a:pt x="21" y="31"/>
                  <a:pt x="21" y="31"/>
                </a:cubicBezTo>
                <a:cubicBezTo>
                  <a:pt x="20" y="29"/>
                  <a:pt x="20" y="27"/>
                  <a:pt x="21" y="26"/>
                </a:cubicBezTo>
                <a:cubicBezTo>
                  <a:pt x="22" y="24"/>
                  <a:pt x="25" y="24"/>
                  <a:pt x="26" y="26"/>
                </a:cubicBezTo>
                <a:cubicBezTo>
                  <a:pt x="38" y="38"/>
                  <a:pt x="38" y="38"/>
                  <a:pt x="38" y="38"/>
                </a:cubicBezTo>
                <a:cubicBezTo>
                  <a:pt x="40" y="39"/>
                  <a:pt x="40" y="41"/>
                  <a:pt x="38" y="43"/>
                </a:cubicBezTo>
                <a:cubicBezTo>
                  <a:pt x="38" y="43"/>
                  <a:pt x="37" y="44"/>
                  <a:pt x="36" y="44"/>
                </a:cubicBezTo>
                <a:close/>
                <a:moveTo>
                  <a:pt x="80" y="28"/>
                </a:moveTo>
                <a:cubicBezTo>
                  <a:pt x="78" y="28"/>
                  <a:pt x="77" y="26"/>
                  <a:pt x="77" y="24"/>
                </a:cubicBezTo>
                <a:cubicBezTo>
                  <a:pt x="77" y="4"/>
                  <a:pt x="77" y="4"/>
                  <a:pt x="77" y="4"/>
                </a:cubicBezTo>
                <a:cubicBezTo>
                  <a:pt x="77" y="2"/>
                  <a:pt x="78" y="0"/>
                  <a:pt x="80" y="0"/>
                </a:cubicBezTo>
                <a:cubicBezTo>
                  <a:pt x="82" y="0"/>
                  <a:pt x="84" y="2"/>
                  <a:pt x="84" y="4"/>
                </a:cubicBezTo>
                <a:cubicBezTo>
                  <a:pt x="84" y="24"/>
                  <a:pt x="84" y="24"/>
                  <a:pt x="84" y="24"/>
                </a:cubicBezTo>
                <a:cubicBezTo>
                  <a:pt x="84" y="26"/>
                  <a:pt x="82" y="28"/>
                  <a:pt x="80" y="28"/>
                </a:cubicBezTo>
                <a:close/>
              </a:path>
            </a:pathLst>
          </a:custGeom>
          <a:solidFill>
            <a:sysClr val="window" lastClr="FFFFFF"/>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TextBox 93"/>
          <p:cNvSpPr txBox="1">
            <a:spLocks noChangeArrowheads="1"/>
          </p:cNvSpPr>
          <p:nvPr>
            <p:custDataLst>
              <p:tags r:id="rId5"/>
            </p:custDataLst>
          </p:nvPr>
        </p:nvSpPr>
        <p:spPr bwMode="auto">
          <a:xfrm>
            <a:off x="721779" y="4568990"/>
            <a:ext cx="3600000"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algn="ctr">
              <a:lnSpc>
                <a:spcPct val="120000"/>
              </a:lnSpc>
              <a:spcBef>
                <a:spcPts val="0"/>
              </a:spcBef>
              <a:spcAft>
                <a:spcPts val="0"/>
              </a:spcAft>
              <a:buNone/>
            </a:pPr>
            <a:r>
              <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rPr>
              <a:t>是人们完成活动所必须具备的最基本和最主要的能力，包括</a:t>
            </a:r>
            <a:r>
              <a:rPr lang="zh-CN" altLang="en-US" sz="1400" b="1" spc="150">
                <a:solidFill>
                  <a:srgbClr val="FF0000"/>
                </a:solidFill>
                <a:latin typeface="宋体" panose="02010600030101010101" pitchFamily="2" charset="-122"/>
                <a:ea typeface="宋体" panose="02010600030101010101" pitchFamily="2" charset="-122"/>
                <a:sym typeface="Arial" panose="020B0604020202020204" pitchFamily="34" charset="0"/>
              </a:rPr>
              <a:t>感知力</a:t>
            </a:r>
            <a:r>
              <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rPr>
              <a:t>、</a:t>
            </a:r>
            <a:r>
              <a:rPr lang="zh-CN" altLang="en-US" sz="1400" b="1" spc="150">
                <a:solidFill>
                  <a:srgbClr val="FF0000"/>
                </a:solidFill>
                <a:latin typeface="宋体" panose="02010600030101010101" pitchFamily="2" charset="-122"/>
                <a:ea typeface="宋体" panose="02010600030101010101" pitchFamily="2" charset="-122"/>
                <a:sym typeface="Arial" panose="020B0604020202020204" pitchFamily="34" charset="0"/>
              </a:rPr>
              <a:t>记忆力</a:t>
            </a:r>
            <a:r>
              <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rPr>
              <a:t>、</a:t>
            </a:r>
            <a:r>
              <a:rPr lang="zh-CN" altLang="en-US" sz="1400" b="1" spc="150">
                <a:solidFill>
                  <a:srgbClr val="FF0000"/>
                </a:solidFill>
                <a:latin typeface="宋体" panose="02010600030101010101" pitchFamily="2" charset="-122"/>
                <a:ea typeface="宋体" panose="02010600030101010101" pitchFamily="2" charset="-122"/>
                <a:sym typeface="Arial" panose="020B0604020202020204" pitchFamily="34" charset="0"/>
              </a:rPr>
              <a:t>思维力</a:t>
            </a:r>
            <a:r>
              <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rPr>
              <a:t>、</a:t>
            </a:r>
            <a:r>
              <a:rPr lang="zh-CN" altLang="en-US" sz="1400" b="1" spc="150">
                <a:solidFill>
                  <a:srgbClr val="FF0000"/>
                </a:solidFill>
                <a:latin typeface="宋体" panose="02010600030101010101" pitchFamily="2" charset="-122"/>
                <a:ea typeface="宋体" panose="02010600030101010101" pitchFamily="2" charset="-122"/>
                <a:sym typeface="Arial" panose="020B0604020202020204" pitchFamily="34" charset="0"/>
              </a:rPr>
              <a:t>想象力</a:t>
            </a:r>
            <a:r>
              <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rPr>
              <a:t>等。</a:t>
            </a:r>
            <a:endPar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endParaRPr>
          </a:p>
        </p:txBody>
      </p:sp>
      <p:sp>
        <p:nvSpPr>
          <p:cNvPr id="13" name="泪滴形 12"/>
          <p:cNvSpPr/>
          <p:nvPr>
            <p:custDataLst>
              <p:tags r:id="rId6"/>
            </p:custDataLst>
          </p:nvPr>
        </p:nvSpPr>
        <p:spPr bwMode="auto">
          <a:xfrm rot="18900000">
            <a:off x="5505380" y="4961389"/>
            <a:ext cx="1187639" cy="1187639"/>
          </a:xfrm>
          <a:prstGeom prst="teardrop">
            <a:avLst/>
          </a:prstGeom>
          <a:solidFill>
            <a:srgbClr val="9BBB59"/>
          </a:solidFill>
          <a:ln>
            <a:noFill/>
          </a:ln>
        </p:spPr>
        <p:txBody>
          <a:bodyPr rtlCol="0" anchor="ctr"/>
          <a:lstStyle/>
          <a:p>
            <a:pPr marL="0" marR="0" lvl="0" indent="0" algn="l" defTabSz="914400" rtl="0" eaLnBrk="0" fontAlgn="base" latinLnBrk="0" hangingPunct="0">
              <a:lnSpc>
                <a:spcPct val="120000"/>
              </a:lnSpc>
              <a:buClrTx/>
              <a:buSzTx/>
              <a:buFontTx/>
              <a:buNone/>
              <a:defRPr/>
            </a:pPr>
            <a:endParaRPr kumimoji="0" lang="zh-CN" alt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Freeform 8"/>
          <p:cNvSpPr/>
          <p:nvPr>
            <p:custDataLst>
              <p:tags r:id="rId7"/>
            </p:custDataLst>
          </p:nvPr>
        </p:nvSpPr>
        <p:spPr bwMode="auto">
          <a:xfrm rot="10800000">
            <a:off x="4360188" y="3874869"/>
            <a:ext cx="3478022" cy="693738"/>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9BBB59"/>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TextBox 93"/>
          <p:cNvSpPr txBox="1">
            <a:spLocks noChangeArrowheads="1"/>
          </p:cNvSpPr>
          <p:nvPr>
            <p:custDataLst>
              <p:tags r:id="rId8"/>
            </p:custDataLst>
          </p:nvPr>
        </p:nvSpPr>
        <p:spPr bwMode="auto">
          <a:xfrm>
            <a:off x="5019558" y="3908672"/>
            <a:ext cx="2160000"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00000"/>
              </a:lnSpc>
              <a:spcBef>
                <a:spcPts val="0"/>
              </a:spcBef>
              <a:buClrTx/>
              <a:buSzTx/>
              <a:buFont typeface="Arial" panose="020B0604020202020204" pitchFamily="34" charset="0"/>
              <a:buNone/>
              <a:defRPr/>
            </a:pPr>
            <a:r>
              <a:rPr kumimoji="0" lang="en-US" altLang="zh-CN" sz="2000" b="1" i="0" u="none" strike="noStrike" kern="1200" cap="none" spc="0" normalizeH="0" baseline="0" noProof="0">
                <a:ln>
                  <a:noFill/>
                </a:ln>
                <a:solidFill>
                  <a:srgbClr val="FCFCFC"/>
                </a:solidFill>
                <a:effectLst/>
                <a:uLnTx/>
                <a:uFillTx/>
                <a:latin typeface="微软雅黑" panose="020B0503020204020204" charset="-122"/>
                <a:ea typeface="微软雅黑" panose="020B0503020204020204" charset="-122"/>
                <a:cs typeface="Arial" panose="020B0604020202020204" pitchFamily="34" charset="0"/>
                <a:sym typeface="Arial" panose="020B0604020202020204" pitchFamily="34" charset="0"/>
              </a:rPr>
              <a:t>操作能力</a:t>
            </a:r>
            <a:endParaRPr kumimoji="0" lang="en-US" altLang="zh-CN" sz="2000" b="1" i="0" u="none" strike="noStrike" kern="1200" cap="none" spc="0" normalizeH="0" baseline="0" noProof="0">
              <a:ln>
                <a:noFill/>
              </a:ln>
              <a:solidFill>
                <a:srgbClr val="FCFCFC"/>
              </a:solidFill>
              <a:effectLst/>
              <a:uLnTx/>
              <a:uFillTx/>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33" name="Freeform 19"/>
          <p:cNvSpPr>
            <a:spLocks noEditPoints="1"/>
          </p:cNvSpPr>
          <p:nvPr>
            <p:custDataLst>
              <p:tags r:id="rId9"/>
            </p:custDataLst>
          </p:nvPr>
        </p:nvSpPr>
        <p:spPr bwMode="auto">
          <a:xfrm>
            <a:off x="5829199" y="5287131"/>
            <a:ext cx="540000" cy="540000"/>
          </a:xfrm>
          <a:custGeom>
            <a:avLst/>
            <a:gdLst>
              <a:gd name="T0" fmla="*/ 278914 w 157"/>
              <a:gd name="T1" fmla="*/ 658064 h 157"/>
              <a:gd name="T2" fmla="*/ 226618 w 157"/>
              <a:gd name="T3" fmla="*/ 570903 h 157"/>
              <a:gd name="T4" fmla="*/ 126383 w 157"/>
              <a:gd name="T5" fmla="*/ 605767 h 157"/>
              <a:gd name="T6" fmla="*/ 113309 w 157"/>
              <a:gd name="T7" fmla="*/ 466310 h 157"/>
              <a:gd name="T8" fmla="*/ 91519 w 157"/>
              <a:gd name="T9" fmla="*/ 414014 h 157"/>
              <a:gd name="T10" fmla="*/ 0 w 157"/>
              <a:gd name="T11" fmla="*/ 309421 h 157"/>
              <a:gd name="T12" fmla="*/ 100235 w 157"/>
              <a:gd name="T13" fmla="*/ 261482 h 157"/>
              <a:gd name="T14" fmla="*/ 74087 w 157"/>
              <a:gd name="T15" fmla="*/ 161247 h 157"/>
              <a:gd name="T16" fmla="*/ 161247 w 157"/>
              <a:gd name="T17" fmla="*/ 74087 h 157"/>
              <a:gd name="T18" fmla="*/ 265840 w 157"/>
              <a:gd name="T19" fmla="*/ 95877 h 157"/>
              <a:gd name="T20" fmla="*/ 309421 w 157"/>
              <a:gd name="T21" fmla="*/ 0 h 157"/>
              <a:gd name="T22" fmla="*/ 414014 w 157"/>
              <a:gd name="T23" fmla="*/ 91519 h 157"/>
              <a:gd name="T24" fmla="*/ 466310 w 157"/>
              <a:gd name="T25" fmla="*/ 113309 h 157"/>
              <a:gd name="T26" fmla="*/ 610125 w 157"/>
              <a:gd name="T27" fmla="*/ 122025 h 157"/>
              <a:gd name="T28" fmla="*/ 570903 w 157"/>
              <a:gd name="T29" fmla="*/ 222260 h 157"/>
              <a:gd name="T30" fmla="*/ 662422 w 157"/>
              <a:gd name="T31" fmla="*/ 278914 h 157"/>
              <a:gd name="T32" fmla="*/ 684212 w 157"/>
              <a:gd name="T33" fmla="*/ 374791 h 157"/>
              <a:gd name="T34" fmla="*/ 588335 w 157"/>
              <a:gd name="T35" fmla="*/ 418372 h 157"/>
              <a:gd name="T36" fmla="*/ 610125 w 157"/>
              <a:gd name="T37" fmla="*/ 522965 h 157"/>
              <a:gd name="T38" fmla="*/ 522965 w 157"/>
              <a:gd name="T39" fmla="*/ 610125 h 157"/>
              <a:gd name="T40" fmla="*/ 422730 w 157"/>
              <a:gd name="T41" fmla="*/ 583977 h 157"/>
              <a:gd name="T42" fmla="*/ 374791 w 157"/>
              <a:gd name="T43" fmla="*/ 684212 h 157"/>
              <a:gd name="T44" fmla="*/ 383507 w 157"/>
              <a:gd name="T45" fmla="*/ 588335 h 157"/>
              <a:gd name="T46" fmla="*/ 488100 w 157"/>
              <a:gd name="T47" fmla="*/ 544755 h 157"/>
              <a:gd name="T48" fmla="*/ 544755 w 157"/>
              <a:gd name="T49" fmla="*/ 483742 h 157"/>
              <a:gd name="T50" fmla="*/ 588335 w 157"/>
              <a:gd name="T51" fmla="*/ 383507 h 157"/>
              <a:gd name="T52" fmla="*/ 588335 w 157"/>
              <a:gd name="T53" fmla="*/ 300705 h 157"/>
              <a:gd name="T54" fmla="*/ 544755 w 157"/>
              <a:gd name="T55" fmla="*/ 196112 h 157"/>
              <a:gd name="T56" fmla="*/ 488100 w 157"/>
              <a:gd name="T57" fmla="*/ 139457 h 157"/>
              <a:gd name="T58" fmla="*/ 383507 w 157"/>
              <a:gd name="T59" fmla="*/ 95877 h 157"/>
              <a:gd name="T60" fmla="*/ 300705 w 157"/>
              <a:gd name="T61" fmla="*/ 95877 h 157"/>
              <a:gd name="T62" fmla="*/ 200470 w 157"/>
              <a:gd name="T63" fmla="*/ 139457 h 157"/>
              <a:gd name="T64" fmla="*/ 139457 w 157"/>
              <a:gd name="T65" fmla="*/ 196112 h 157"/>
              <a:gd name="T66" fmla="*/ 95877 w 157"/>
              <a:gd name="T67" fmla="*/ 300705 h 157"/>
              <a:gd name="T68" fmla="*/ 95877 w 157"/>
              <a:gd name="T69" fmla="*/ 383507 h 157"/>
              <a:gd name="T70" fmla="*/ 139457 w 157"/>
              <a:gd name="T71" fmla="*/ 483742 h 157"/>
              <a:gd name="T72" fmla="*/ 200470 w 157"/>
              <a:gd name="T73" fmla="*/ 544755 h 157"/>
              <a:gd name="T74" fmla="*/ 300705 w 157"/>
              <a:gd name="T75" fmla="*/ 588335 h 157"/>
              <a:gd name="T76" fmla="*/ 100235 w 157"/>
              <a:gd name="T77" fmla="*/ 540397 h 157"/>
              <a:gd name="T78" fmla="*/ 588335 w 157"/>
              <a:gd name="T79" fmla="*/ 536039 h 157"/>
              <a:gd name="T80" fmla="*/ 30506 w 157"/>
              <a:gd name="T81" fmla="*/ 374791 h 157"/>
              <a:gd name="T82" fmla="*/ 653706 w 157"/>
              <a:gd name="T83" fmla="*/ 374791 h 157"/>
              <a:gd name="T84" fmla="*/ 30506 w 157"/>
              <a:gd name="T85" fmla="*/ 374791 h 157"/>
              <a:gd name="T86" fmla="*/ 540397 w 157"/>
              <a:gd name="T87" fmla="*/ 95877 h 157"/>
              <a:gd name="T88" fmla="*/ 248408 w 157"/>
              <a:gd name="T89" fmla="*/ 435804 h 157"/>
              <a:gd name="T90" fmla="*/ 440162 w 157"/>
              <a:gd name="T91" fmla="*/ 244050 h 157"/>
              <a:gd name="T92" fmla="*/ 344285 w 157"/>
              <a:gd name="T93" fmla="*/ 479384 h 157"/>
              <a:gd name="T94" fmla="*/ 239692 w 157"/>
              <a:gd name="T95" fmla="*/ 318137 h 157"/>
              <a:gd name="T96" fmla="*/ 366075 w 157"/>
              <a:gd name="T97" fmla="*/ 444520 h 157"/>
              <a:gd name="T98" fmla="*/ 344285 w 157"/>
              <a:gd name="T99" fmla="*/ 235334 h 1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7" h="157">
                <a:moveTo>
                  <a:pt x="86" y="157"/>
                </a:moveTo>
                <a:cubicBezTo>
                  <a:pt x="71" y="157"/>
                  <a:pt x="71" y="157"/>
                  <a:pt x="71" y="157"/>
                </a:cubicBezTo>
                <a:cubicBezTo>
                  <a:pt x="68" y="157"/>
                  <a:pt x="65" y="154"/>
                  <a:pt x="64" y="151"/>
                </a:cubicBezTo>
                <a:cubicBezTo>
                  <a:pt x="62" y="136"/>
                  <a:pt x="62" y="136"/>
                  <a:pt x="62" y="136"/>
                </a:cubicBezTo>
                <a:cubicBezTo>
                  <a:pt x="62" y="135"/>
                  <a:pt x="61" y="135"/>
                  <a:pt x="61" y="134"/>
                </a:cubicBezTo>
                <a:cubicBezTo>
                  <a:pt x="58" y="133"/>
                  <a:pt x="55" y="132"/>
                  <a:pt x="52" y="131"/>
                </a:cubicBezTo>
                <a:cubicBezTo>
                  <a:pt x="51" y="130"/>
                  <a:pt x="50" y="130"/>
                  <a:pt x="50" y="131"/>
                </a:cubicBezTo>
                <a:cubicBezTo>
                  <a:pt x="37" y="140"/>
                  <a:pt x="37" y="140"/>
                  <a:pt x="37" y="140"/>
                </a:cubicBezTo>
                <a:cubicBezTo>
                  <a:pt x="35" y="142"/>
                  <a:pt x="31" y="142"/>
                  <a:pt x="29" y="139"/>
                </a:cubicBezTo>
                <a:cubicBezTo>
                  <a:pt x="18" y="129"/>
                  <a:pt x="18" y="129"/>
                  <a:pt x="18" y="129"/>
                </a:cubicBezTo>
                <a:cubicBezTo>
                  <a:pt x="15" y="126"/>
                  <a:pt x="15" y="122"/>
                  <a:pt x="17" y="120"/>
                </a:cubicBezTo>
                <a:cubicBezTo>
                  <a:pt x="26" y="107"/>
                  <a:pt x="26" y="107"/>
                  <a:pt x="26" y="107"/>
                </a:cubicBezTo>
                <a:cubicBezTo>
                  <a:pt x="27" y="107"/>
                  <a:pt x="27" y="106"/>
                  <a:pt x="26" y="105"/>
                </a:cubicBezTo>
                <a:cubicBezTo>
                  <a:pt x="25" y="102"/>
                  <a:pt x="24" y="99"/>
                  <a:pt x="23" y="96"/>
                </a:cubicBezTo>
                <a:cubicBezTo>
                  <a:pt x="22" y="96"/>
                  <a:pt x="22" y="95"/>
                  <a:pt x="21" y="95"/>
                </a:cubicBezTo>
                <a:cubicBezTo>
                  <a:pt x="6" y="93"/>
                  <a:pt x="6" y="93"/>
                  <a:pt x="6" y="93"/>
                </a:cubicBezTo>
                <a:cubicBezTo>
                  <a:pt x="3" y="92"/>
                  <a:pt x="0" y="89"/>
                  <a:pt x="0" y="86"/>
                </a:cubicBezTo>
                <a:cubicBezTo>
                  <a:pt x="0" y="71"/>
                  <a:pt x="0" y="71"/>
                  <a:pt x="0" y="71"/>
                </a:cubicBezTo>
                <a:cubicBezTo>
                  <a:pt x="0" y="67"/>
                  <a:pt x="3" y="64"/>
                  <a:pt x="6" y="64"/>
                </a:cubicBezTo>
                <a:cubicBezTo>
                  <a:pt x="21" y="62"/>
                  <a:pt x="21" y="62"/>
                  <a:pt x="21" y="62"/>
                </a:cubicBezTo>
                <a:cubicBezTo>
                  <a:pt x="22" y="61"/>
                  <a:pt x="22" y="61"/>
                  <a:pt x="23" y="60"/>
                </a:cubicBezTo>
                <a:cubicBezTo>
                  <a:pt x="24" y="57"/>
                  <a:pt x="25" y="54"/>
                  <a:pt x="26" y="51"/>
                </a:cubicBezTo>
                <a:cubicBezTo>
                  <a:pt x="27" y="51"/>
                  <a:pt x="27" y="50"/>
                  <a:pt x="26" y="50"/>
                </a:cubicBezTo>
                <a:cubicBezTo>
                  <a:pt x="17" y="37"/>
                  <a:pt x="17" y="37"/>
                  <a:pt x="17" y="37"/>
                </a:cubicBezTo>
                <a:cubicBezTo>
                  <a:pt x="15" y="34"/>
                  <a:pt x="15" y="30"/>
                  <a:pt x="18" y="28"/>
                </a:cubicBezTo>
                <a:cubicBezTo>
                  <a:pt x="29" y="17"/>
                  <a:pt x="29" y="17"/>
                  <a:pt x="29" y="17"/>
                </a:cubicBezTo>
                <a:cubicBezTo>
                  <a:pt x="31" y="15"/>
                  <a:pt x="35" y="15"/>
                  <a:pt x="37" y="17"/>
                </a:cubicBezTo>
                <a:cubicBezTo>
                  <a:pt x="50" y="26"/>
                  <a:pt x="50" y="26"/>
                  <a:pt x="50" y="26"/>
                </a:cubicBezTo>
                <a:cubicBezTo>
                  <a:pt x="50" y="26"/>
                  <a:pt x="51" y="26"/>
                  <a:pt x="52" y="26"/>
                </a:cubicBezTo>
                <a:cubicBezTo>
                  <a:pt x="55" y="24"/>
                  <a:pt x="58" y="23"/>
                  <a:pt x="61" y="22"/>
                </a:cubicBezTo>
                <a:cubicBezTo>
                  <a:pt x="61" y="22"/>
                  <a:pt x="62" y="22"/>
                  <a:pt x="62" y="21"/>
                </a:cubicBezTo>
                <a:cubicBezTo>
                  <a:pt x="64" y="5"/>
                  <a:pt x="64" y="5"/>
                  <a:pt x="64" y="5"/>
                </a:cubicBezTo>
                <a:cubicBezTo>
                  <a:pt x="65" y="2"/>
                  <a:pt x="68" y="0"/>
                  <a:pt x="71" y="0"/>
                </a:cubicBezTo>
                <a:cubicBezTo>
                  <a:pt x="86" y="0"/>
                  <a:pt x="86" y="0"/>
                  <a:pt x="86" y="0"/>
                </a:cubicBezTo>
                <a:cubicBezTo>
                  <a:pt x="90" y="0"/>
                  <a:pt x="93" y="2"/>
                  <a:pt x="93" y="5"/>
                </a:cubicBezTo>
                <a:cubicBezTo>
                  <a:pt x="95" y="21"/>
                  <a:pt x="95" y="21"/>
                  <a:pt x="95" y="21"/>
                </a:cubicBezTo>
                <a:cubicBezTo>
                  <a:pt x="96" y="22"/>
                  <a:pt x="96" y="22"/>
                  <a:pt x="97" y="22"/>
                </a:cubicBezTo>
                <a:cubicBezTo>
                  <a:pt x="100" y="23"/>
                  <a:pt x="103" y="24"/>
                  <a:pt x="106" y="26"/>
                </a:cubicBezTo>
                <a:cubicBezTo>
                  <a:pt x="106" y="26"/>
                  <a:pt x="107" y="26"/>
                  <a:pt x="107" y="26"/>
                </a:cubicBezTo>
                <a:cubicBezTo>
                  <a:pt x="120" y="17"/>
                  <a:pt x="120" y="17"/>
                  <a:pt x="120" y="17"/>
                </a:cubicBezTo>
                <a:cubicBezTo>
                  <a:pt x="123" y="15"/>
                  <a:pt x="127" y="15"/>
                  <a:pt x="129" y="17"/>
                </a:cubicBezTo>
                <a:cubicBezTo>
                  <a:pt x="140" y="28"/>
                  <a:pt x="140" y="28"/>
                  <a:pt x="140" y="28"/>
                </a:cubicBezTo>
                <a:cubicBezTo>
                  <a:pt x="142" y="30"/>
                  <a:pt x="142" y="34"/>
                  <a:pt x="140" y="37"/>
                </a:cubicBezTo>
                <a:cubicBezTo>
                  <a:pt x="131" y="50"/>
                  <a:pt x="131" y="50"/>
                  <a:pt x="131" y="50"/>
                </a:cubicBezTo>
                <a:cubicBezTo>
                  <a:pt x="131" y="50"/>
                  <a:pt x="131" y="51"/>
                  <a:pt x="131" y="51"/>
                </a:cubicBezTo>
                <a:cubicBezTo>
                  <a:pt x="133" y="54"/>
                  <a:pt x="134" y="57"/>
                  <a:pt x="135" y="60"/>
                </a:cubicBezTo>
                <a:cubicBezTo>
                  <a:pt x="135" y="61"/>
                  <a:pt x="135" y="61"/>
                  <a:pt x="136" y="62"/>
                </a:cubicBezTo>
                <a:cubicBezTo>
                  <a:pt x="152" y="64"/>
                  <a:pt x="152" y="64"/>
                  <a:pt x="152" y="64"/>
                </a:cubicBezTo>
                <a:cubicBezTo>
                  <a:pt x="152" y="64"/>
                  <a:pt x="152" y="64"/>
                  <a:pt x="152" y="64"/>
                </a:cubicBezTo>
                <a:cubicBezTo>
                  <a:pt x="155" y="64"/>
                  <a:pt x="157" y="67"/>
                  <a:pt x="157" y="71"/>
                </a:cubicBezTo>
                <a:cubicBezTo>
                  <a:pt x="157" y="86"/>
                  <a:pt x="157" y="86"/>
                  <a:pt x="157" y="86"/>
                </a:cubicBezTo>
                <a:cubicBezTo>
                  <a:pt x="157" y="89"/>
                  <a:pt x="155" y="92"/>
                  <a:pt x="151" y="93"/>
                </a:cubicBezTo>
                <a:cubicBezTo>
                  <a:pt x="136" y="95"/>
                  <a:pt x="136" y="95"/>
                  <a:pt x="136" y="95"/>
                </a:cubicBezTo>
                <a:cubicBezTo>
                  <a:pt x="135" y="95"/>
                  <a:pt x="135" y="96"/>
                  <a:pt x="135" y="96"/>
                </a:cubicBezTo>
                <a:cubicBezTo>
                  <a:pt x="134" y="99"/>
                  <a:pt x="133" y="102"/>
                  <a:pt x="131" y="105"/>
                </a:cubicBezTo>
                <a:cubicBezTo>
                  <a:pt x="131" y="106"/>
                  <a:pt x="131" y="107"/>
                  <a:pt x="131" y="107"/>
                </a:cubicBezTo>
                <a:cubicBezTo>
                  <a:pt x="140" y="120"/>
                  <a:pt x="140" y="120"/>
                  <a:pt x="140" y="120"/>
                </a:cubicBezTo>
                <a:cubicBezTo>
                  <a:pt x="142" y="122"/>
                  <a:pt x="142" y="126"/>
                  <a:pt x="140" y="129"/>
                </a:cubicBezTo>
                <a:cubicBezTo>
                  <a:pt x="129" y="139"/>
                  <a:pt x="129" y="139"/>
                  <a:pt x="129" y="139"/>
                </a:cubicBezTo>
                <a:cubicBezTo>
                  <a:pt x="127" y="142"/>
                  <a:pt x="123" y="142"/>
                  <a:pt x="120" y="140"/>
                </a:cubicBezTo>
                <a:cubicBezTo>
                  <a:pt x="107" y="131"/>
                  <a:pt x="107" y="131"/>
                  <a:pt x="107" y="131"/>
                </a:cubicBezTo>
                <a:cubicBezTo>
                  <a:pt x="107" y="130"/>
                  <a:pt x="106" y="130"/>
                  <a:pt x="106" y="131"/>
                </a:cubicBezTo>
                <a:cubicBezTo>
                  <a:pt x="103" y="132"/>
                  <a:pt x="100" y="133"/>
                  <a:pt x="97" y="134"/>
                </a:cubicBezTo>
                <a:cubicBezTo>
                  <a:pt x="96" y="135"/>
                  <a:pt x="96" y="135"/>
                  <a:pt x="95" y="136"/>
                </a:cubicBezTo>
                <a:cubicBezTo>
                  <a:pt x="93" y="151"/>
                  <a:pt x="93" y="151"/>
                  <a:pt x="93" y="151"/>
                </a:cubicBezTo>
                <a:cubicBezTo>
                  <a:pt x="93" y="154"/>
                  <a:pt x="90" y="157"/>
                  <a:pt x="86" y="157"/>
                </a:cubicBezTo>
                <a:close/>
                <a:moveTo>
                  <a:pt x="71" y="150"/>
                </a:moveTo>
                <a:cubicBezTo>
                  <a:pt x="86" y="150"/>
                  <a:pt x="86" y="150"/>
                  <a:pt x="86" y="150"/>
                </a:cubicBezTo>
                <a:cubicBezTo>
                  <a:pt x="88" y="135"/>
                  <a:pt x="88" y="135"/>
                  <a:pt x="88" y="135"/>
                </a:cubicBezTo>
                <a:cubicBezTo>
                  <a:pt x="89" y="131"/>
                  <a:pt x="91" y="129"/>
                  <a:pt x="95" y="128"/>
                </a:cubicBezTo>
                <a:cubicBezTo>
                  <a:pt x="97" y="127"/>
                  <a:pt x="100" y="126"/>
                  <a:pt x="102" y="124"/>
                </a:cubicBezTo>
                <a:cubicBezTo>
                  <a:pt x="105" y="123"/>
                  <a:pt x="109" y="123"/>
                  <a:pt x="112" y="125"/>
                </a:cubicBezTo>
                <a:cubicBezTo>
                  <a:pt x="124" y="134"/>
                  <a:pt x="124" y="134"/>
                  <a:pt x="124" y="134"/>
                </a:cubicBezTo>
                <a:cubicBezTo>
                  <a:pt x="134" y="124"/>
                  <a:pt x="134" y="124"/>
                  <a:pt x="134" y="124"/>
                </a:cubicBezTo>
                <a:cubicBezTo>
                  <a:pt x="125" y="111"/>
                  <a:pt x="125" y="111"/>
                  <a:pt x="125" y="111"/>
                </a:cubicBezTo>
                <a:cubicBezTo>
                  <a:pt x="123" y="109"/>
                  <a:pt x="123" y="105"/>
                  <a:pt x="125" y="102"/>
                </a:cubicBezTo>
                <a:cubicBezTo>
                  <a:pt x="126" y="99"/>
                  <a:pt x="127" y="97"/>
                  <a:pt x="128" y="94"/>
                </a:cubicBezTo>
                <a:cubicBezTo>
                  <a:pt x="129" y="91"/>
                  <a:pt x="132" y="89"/>
                  <a:pt x="135" y="88"/>
                </a:cubicBezTo>
                <a:cubicBezTo>
                  <a:pt x="150" y="86"/>
                  <a:pt x="150" y="86"/>
                  <a:pt x="150" y="86"/>
                </a:cubicBezTo>
                <a:cubicBezTo>
                  <a:pt x="150" y="71"/>
                  <a:pt x="150" y="71"/>
                  <a:pt x="150" y="71"/>
                </a:cubicBezTo>
                <a:cubicBezTo>
                  <a:pt x="135" y="69"/>
                  <a:pt x="135" y="69"/>
                  <a:pt x="135" y="69"/>
                </a:cubicBezTo>
                <a:cubicBezTo>
                  <a:pt x="132" y="68"/>
                  <a:pt x="129" y="66"/>
                  <a:pt x="128" y="62"/>
                </a:cubicBezTo>
                <a:cubicBezTo>
                  <a:pt x="127" y="60"/>
                  <a:pt x="126" y="57"/>
                  <a:pt x="125" y="55"/>
                </a:cubicBezTo>
                <a:cubicBezTo>
                  <a:pt x="123" y="52"/>
                  <a:pt x="123" y="48"/>
                  <a:pt x="125" y="45"/>
                </a:cubicBezTo>
                <a:cubicBezTo>
                  <a:pt x="134" y="33"/>
                  <a:pt x="134" y="33"/>
                  <a:pt x="134" y="33"/>
                </a:cubicBezTo>
                <a:cubicBezTo>
                  <a:pt x="124" y="23"/>
                  <a:pt x="124" y="23"/>
                  <a:pt x="124" y="23"/>
                </a:cubicBezTo>
                <a:cubicBezTo>
                  <a:pt x="112" y="32"/>
                  <a:pt x="112" y="32"/>
                  <a:pt x="112" y="32"/>
                </a:cubicBezTo>
                <a:cubicBezTo>
                  <a:pt x="109" y="34"/>
                  <a:pt x="105" y="34"/>
                  <a:pt x="102" y="32"/>
                </a:cubicBezTo>
                <a:cubicBezTo>
                  <a:pt x="100" y="31"/>
                  <a:pt x="97" y="30"/>
                  <a:pt x="95" y="29"/>
                </a:cubicBezTo>
                <a:cubicBezTo>
                  <a:pt x="91" y="28"/>
                  <a:pt x="89" y="25"/>
                  <a:pt x="88" y="22"/>
                </a:cubicBezTo>
                <a:cubicBezTo>
                  <a:pt x="86" y="7"/>
                  <a:pt x="86" y="7"/>
                  <a:pt x="86" y="7"/>
                </a:cubicBezTo>
                <a:cubicBezTo>
                  <a:pt x="71" y="7"/>
                  <a:pt x="71" y="7"/>
                  <a:pt x="71" y="7"/>
                </a:cubicBezTo>
                <a:cubicBezTo>
                  <a:pt x="69" y="22"/>
                  <a:pt x="69" y="22"/>
                  <a:pt x="69" y="22"/>
                </a:cubicBezTo>
                <a:cubicBezTo>
                  <a:pt x="68" y="25"/>
                  <a:pt x="66" y="28"/>
                  <a:pt x="63" y="29"/>
                </a:cubicBezTo>
                <a:cubicBezTo>
                  <a:pt x="60" y="30"/>
                  <a:pt x="58" y="31"/>
                  <a:pt x="55" y="32"/>
                </a:cubicBezTo>
                <a:cubicBezTo>
                  <a:pt x="52" y="34"/>
                  <a:pt x="48" y="34"/>
                  <a:pt x="46" y="32"/>
                </a:cubicBezTo>
                <a:cubicBezTo>
                  <a:pt x="33" y="23"/>
                  <a:pt x="33" y="23"/>
                  <a:pt x="33" y="23"/>
                </a:cubicBezTo>
                <a:cubicBezTo>
                  <a:pt x="23" y="33"/>
                  <a:pt x="23" y="33"/>
                  <a:pt x="23" y="33"/>
                </a:cubicBezTo>
                <a:cubicBezTo>
                  <a:pt x="32" y="45"/>
                  <a:pt x="32" y="45"/>
                  <a:pt x="32" y="45"/>
                </a:cubicBezTo>
                <a:cubicBezTo>
                  <a:pt x="34" y="48"/>
                  <a:pt x="34" y="52"/>
                  <a:pt x="33" y="55"/>
                </a:cubicBezTo>
                <a:cubicBezTo>
                  <a:pt x="31" y="57"/>
                  <a:pt x="30" y="60"/>
                  <a:pt x="29" y="62"/>
                </a:cubicBezTo>
                <a:cubicBezTo>
                  <a:pt x="28" y="66"/>
                  <a:pt x="26" y="68"/>
                  <a:pt x="22" y="69"/>
                </a:cubicBezTo>
                <a:cubicBezTo>
                  <a:pt x="7" y="71"/>
                  <a:pt x="7" y="71"/>
                  <a:pt x="7" y="71"/>
                </a:cubicBezTo>
                <a:cubicBezTo>
                  <a:pt x="7" y="86"/>
                  <a:pt x="7" y="86"/>
                  <a:pt x="7" y="86"/>
                </a:cubicBezTo>
                <a:cubicBezTo>
                  <a:pt x="22" y="88"/>
                  <a:pt x="22" y="88"/>
                  <a:pt x="22" y="88"/>
                </a:cubicBezTo>
                <a:cubicBezTo>
                  <a:pt x="26" y="89"/>
                  <a:pt x="28" y="91"/>
                  <a:pt x="29" y="94"/>
                </a:cubicBezTo>
                <a:cubicBezTo>
                  <a:pt x="30" y="97"/>
                  <a:pt x="31" y="99"/>
                  <a:pt x="33" y="102"/>
                </a:cubicBezTo>
                <a:cubicBezTo>
                  <a:pt x="34" y="105"/>
                  <a:pt x="34" y="109"/>
                  <a:pt x="32" y="111"/>
                </a:cubicBezTo>
                <a:cubicBezTo>
                  <a:pt x="23" y="124"/>
                  <a:pt x="23" y="124"/>
                  <a:pt x="23" y="124"/>
                </a:cubicBezTo>
                <a:cubicBezTo>
                  <a:pt x="33" y="134"/>
                  <a:pt x="33" y="134"/>
                  <a:pt x="33" y="134"/>
                </a:cubicBezTo>
                <a:cubicBezTo>
                  <a:pt x="46" y="125"/>
                  <a:pt x="46" y="125"/>
                  <a:pt x="46" y="125"/>
                </a:cubicBezTo>
                <a:cubicBezTo>
                  <a:pt x="48" y="123"/>
                  <a:pt x="52" y="123"/>
                  <a:pt x="55" y="124"/>
                </a:cubicBezTo>
                <a:cubicBezTo>
                  <a:pt x="58" y="126"/>
                  <a:pt x="60" y="127"/>
                  <a:pt x="63" y="128"/>
                </a:cubicBezTo>
                <a:cubicBezTo>
                  <a:pt x="66" y="129"/>
                  <a:pt x="68" y="131"/>
                  <a:pt x="69" y="135"/>
                </a:cubicBezTo>
                <a:lnTo>
                  <a:pt x="71" y="150"/>
                </a:lnTo>
                <a:close/>
                <a:moveTo>
                  <a:pt x="23" y="124"/>
                </a:moveTo>
                <a:cubicBezTo>
                  <a:pt x="23" y="124"/>
                  <a:pt x="23" y="124"/>
                  <a:pt x="23" y="124"/>
                </a:cubicBezTo>
                <a:cubicBezTo>
                  <a:pt x="23" y="124"/>
                  <a:pt x="23" y="124"/>
                  <a:pt x="23" y="124"/>
                </a:cubicBezTo>
                <a:close/>
                <a:moveTo>
                  <a:pt x="135" y="123"/>
                </a:moveTo>
                <a:cubicBezTo>
                  <a:pt x="135" y="123"/>
                  <a:pt x="135" y="123"/>
                  <a:pt x="135" y="123"/>
                </a:cubicBezTo>
                <a:close/>
                <a:moveTo>
                  <a:pt x="150" y="86"/>
                </a:moveTo>
                <a:cubicBezTo>
                  <a:pt x="150" y="86"/>
                  <a:pt x="150" y="86"/>
                  <a:pt x="150" y="86"/>
                </a:cubicBezTo>
                <a:close/>
                <a:moveTo>
                  <a:pt x="7" y="86"/>
                </a:moveTo>
                <a:cubicBezTo>
                  <a:pt x="7" y="86"/>
                  <a:pt x="7" y="86"/>
                  <a:pt x="7" y="86"/>
                </a:cubicBezTo>
                <a:close/>
                <a:moveTo>
                  <a:pt x="150" y="86"/>
                </a:moveTo>
                <a:cubicBezTo>
                  <a:pt x="150" y="86"/>
                  <a:pt x="150" y="86"/>
                  <a:pt x="150" y="86"/>
                </a:cubicBezTo>
                <a:close/>
                <a:moveTo>
                  <a:pt x="7" y="86"/>
                </a:moveTo>
                <a:cubicBezTo>
                  <a:pt x="7" y="86"/>
                  <a:pt x="7" y="86"/>
                  <a:pt x="7" y="86"/>
                </a:cubicBezTo>
                <a:cubicBezTo>
                  <a:pt x="7" y="86"/>
                  <a:pt x="7" y="86"/>
                  <a:pt x="7" y="86"/>
                </a:cubicBezTo>
                <a:close/>
                <a:moveTo>
                  <a:pt x="124" y="22"/>
                </a:moveTo>
                <a:cubicBezTo>
                  <a:pt x="124" y="22"/>
                  <a:pt x="124" y="22"/>
                  <a:pt x="124" y="22"/>
                </a:cubicBezTo>
                <a:close/>
                <a:moveTo>
                  <a:pt x="124" y="22"/>
                </a:moveTo>
                <a:cubicBezTo>
                  <a:pt x="124" y="22"/>
                  <a:pt x="124" y="22"/>
                  <a:pt x="124" y="22"/>
                </a:cubicBezTo>
                <a:close/>
                <a:moveTo>
                  <a:pt x="79" y="110"/>
                </a:moveTo>
                <a:cubicBezTo>
                  <a:pt x="70" y="110"/>
                  <a:pt x="62" y="106"/>
                  <a:pt x="57" y="100"/>
                </a:cubicBezTo>
                <a:cubicBezTo>
                  <a:pt x="49" y="93"/>
                  <a:pt x="46" y="82"/>
                  <a:pt x="48" y="71"/>
                </a:cubicBezTo>
                <a:cubicBezTo>
                  <a:pt x="51" y="59"/>
                  <a:pt x="60" y="50"/>
                  <a:pt x="72" y="48"/>
                </a:cubicBezTo>
                <a:cubicBezTo>
                  <a:pt x="82" y="46"/>
                  <a:pt x="93" y="49"/>
                  <a:pt x="101" y="56"/>
                </a:cubicBezTo>
                <a:cubicBezTo>
                  <a:pt x="108" y="64"/>
                  <a:pt x="111" y="75"/>
                  <a:pt x="109" y="85"/>
                </a:cubicBezTo>
                <a:cubicBezTo>
                  <a:pt x="107" y="97"/>
                  <a:pt x="97" y="106"/>
                  <a:pt x="86" y="109"/>
                </a:cubicBezTo>
                <a:cubicBezTo>
                  <a:pt x="83" y="109"/>
                  <a:pt x="81" y="110"/>
                  <a:pt x="79" y="110"/>
                </a:cubicBezTo>
                <a:close/>
                <a:moveTo>
                  <a:pt x="79" y="54"/>
                </a:moveTo>
                <a:cubicBezTo>
                  <a:pt x="77" y="54"/>
                  <a:pt x="75" y="54"/>
                  <a:pt x="73" y="55"/>
                </a:cubicBezTo>
                <a:cubicBezTo>
                  <a:pt x="64" y="57"/>
                  <a:pt x="57" y="64"/>
                  <a:pt x="55" y="73"/>
                </a:cubicBezTo>
                <a:cubicBezTo>
                  <a:pt x="53" y="81"/>
                  <a:pt x="56" y="89"/>
                  <a:pt x="62" y="95"/>
                </a:cubicBezTo>
                <a:cubicBezTo>
                  <a:pt x="68" y="101"/>
                  <a:pt x="76" y="104"/>
                  <a:pt x="84" y="102"/>
                </a:cubicBezTo>
                <a:cubicBezTo>
                  <a:pt x="84" y="102"/>
                  <a:pt x="84" y="102"/>
                  <a:pt x="84" y="102"/>
                </a:cubicBezTo>
                <a:cubicBezTo>
                  <a:pt x="93" y="100"/>
                  <a:pt x="100" y="93"/>
                  <a:pt x="102" y="84"/>
                </a:cubicBezTo>
                <a:cubicBezTo>
                  <a:pt x="104" y="76"/>
                  <a:pt x="102" y="67"/>
                  <a:pt x="96" y="61"/>
                </a:cubicBezTo>
                <a:cubicBezTo>
                  <a:pt x="91" y="57"/>
                  <a:pt x="85" y="54"/>
                  <a:pt x="79" y="54"/>
                </a:cubicBezTo>
                <a:close/>
              </a:path>
            </a:pathLst>
          </a:custGeom>
          <a:solidFill>
            <a:sysClr val="window" lastClr="FFFFFF"/>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TextBox 93"/>
          <p:cNvSpPr txBox="1">
            <a:spLocks noChangeArrowheads="1"/>
          </p:cNvSpPr>
          <p:nvPr>
            <p:custDataLst>
              <p:tags r:id="rId10"/>
            </p:custDataLst>
          </p:nvPr>
        </p:nvSpPr>
        <p:spPr bwMode="auto">
          <a:xfrm>
            <a:off x="4295775" y="2568575"/>
            <a:ext cx="3600000"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algn="ctr">
              <a:lnSpc>
                <a:spcPct val="120000"/>
              </a:lnSpc>
              <a:spcBef>
                <a:spcPts val="0"/>
              </a:spcBef>
              <a:spcAft>
                <a:spcPts val="0"/>
              </a:spcAft>
              <a:buNone/>
            </a:pPr>
            <a:r>
              <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rPr>
              <a:t>是指生产劳动、技术操作和体育运动等方面的能力，是人在适应和改造环境过程中，手、脑结合，协调自己动作并掌握和施展技能所必备的心理条件。</a:t>
            </a:r>
            <a:endPar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endParaRPr>
          </a:p>
        </p:txBody>
      </p:sp>
      <p:sp>
        <p:nvSpPr>
          <p:cNvPr id="19" name="泪滴形 18"/>
          <p:cNvSpPr/>
          <p:nvPr>
            <p:custDataLst>
              <p:tags r:id="rId11"/>
            </p:custDataLst>
          </p:nvPr>
        </p:nvSpPr>
        <p:spPr bwMode="auto">
          <a:xfrm rot="8100000">
            <a:off x="9100609" y="2058446"/>
            <a:ext cx="1187639" cy="1187639"/>
          </a:xfrm>
          <a:prstGeom prst="teardrop">
            <a:avLst/>
          </a:prstGeom>
          <a:solidFill>
            <a:srgbClr val="FFC000"/>
          </a:solidFill>
          <a:ln>
            <a:noFill/>
          </a:ln>
        </p:spPr>
        <p:txBody>
          <a:bodyPr rtlCol="0" anchor="ctr"/>
          <a:lstStyle/>
          <a:p>
            <a:pPr marL="0" marR="0" lvl="0" indent="0" algn="l" defTabSz="914400" rtl="0" eaLnBrk="0" fontAlgn="base" latinLnBrk="0" hangingPunct="0">
              <a:lnSpc>
                <a:spcPct val="120000"/>
              </a:lnSpc>
              <a:buClrTx/>
              <a:buSzTx/>
              <a:buFontTx/>
              <a:buNone/>
              <a:defRPr/>
            </a:pPr>
            <a:endParaRPr kumimoji="0" lang="zh-CN" alt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Freeform 8"/>
          <p:cNvSpPr/>
          <p:nvPr>
            <p:custDataLst>
              <p:tags r:id="rId12"/>
            </p:custDataLst>
          </p:nvPr>
        </p:nvSpPr>
        <p:spPr bwMode="auto">
          <a:xfrm>
            <a:off x="7955418" y="3649027"/>
            <a:ext cx="3478022" cy="693738"/>
          </a:xfrm>
          <a:custGeom>
            <a:avLst/>
            <a:gdLst>
              <a:gd name="T0" fmla="*/ 2475377 w 577"/>
              <a:gd name="T1" fmla="*/ 226883 h 159"/>
              <a:gd name="T2" fmla="*/ 1459950 w 577"/>
              <a:gd name="T3" fmla="*/ 226883 h 159"/>
              <a:gd name="T4" fmla="*/ 1359714 w 577"/>
              <a:gd name="T5" fmla="*/ 113441 h 159"/>
              <a:gd name="T6" fmla="*/ 1259479 w 577"/>
              <a:gd name="T7" fmla="*/ 0 h 159"/>
              <a:gd name="T8" fmla="*/ 1154886 w 577"/>
              <a:gd name="T9" fmla="*/ 113441 h 159"/>
              <a:gd name="T10" fmla="*/ 1054650 w 577"/>
              <a:gd name="T11" fmla="*/ 226883 h 159"/>
              <a:gd name="T12" fmla="*/ 39223 w 577"/>
              <a:gd name="T13" fmla="*/ 226883 h 159"/>
              <a:gd name="T14" fmla="*/ 0 w 577"/>
              <a:gd name="T15" fmla="*/ 266151 h 159"/>
              <a:gd name="T16" fmla="*/ 0 w 577"/>
              <a:gd name="T17" fmla="*/ 654469 h 159"/>
              <a:gd name="T18" fmla="*/ 39223 w 577"/>
              <a:gd name="T19" fmla="*/ 693737 h 159"/>
              <a:gd name="T20" fmla="*/ 2475377 w 577"/>
              <a:gd name="T21" fmla="*/ 693737 h 159"/>
              <a:gd name="T22" fmla="*/ 2514600 w 577"/>
              <a:gd name="T23" fmla="*/ 654469 h 159"/>
              <a:gd name="T24" fmla="*/ 2514600 w 577"/>
              <a:gd name="T25" fmla="*/ 266151 h 159"/>
              <a:gd name="T26" fmla="*/ 2475377 w 577"/>
              <a:gd name="T27" fmla="*/ 226883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77" h="159">
                <a:moveTo>
                  <a:pt x="568" y="52"/>
                </a:moveTo>
                <a:cubicBezTo>
                  <a:pt x="335" y="52"/>
                  <a:pt x="335" y="52"/>
                  <a:pt x="335" y="52"/>
                </a:cubicBezTo>
                <a:cubicBezTo>
                  <a:pt x="312" y="26"/>
                  <a:pt x="312" y="26"/>
                  <a:pt x="312" y="26"/>
                </a:cubicBezTo>
                <a:cubicBezTo>
                  <a:pt x="289" y="0"/>
                  <a:pt x="289" y="0"/>
                  <a:pt x="289" y="0"/>
                </a:cubicBezTo>
                <a:cubicBezTo>
                  <a:pt x="265" y="26"/>
                  <a:pt x="265" y="26"/>
                  <a:pt x="265" y="26"/>
                </a:cubicBezTo>
                <a:cubicBezTo>
                  <a:pt x="242" y="52"/>
                  <a:pt x="242" y="52"/>
                  <a:pt x="242" y="52"/>
                </a:cubicBezTo>
                <a:cubicBezTo>
                  <a:pt x="9" y="52"/>
                  <a:pt x="9" y="52"/>
                  <a:pt x="9" y="52"/>
                </a:cubicBezTo>
                <a:cubicBezTo>
                  <a:pt x="4" y="52"/>
                  <a:pt x="0" y="56"/>
                  <a:pt x="0" y="61"/>
                </a:cubicBezTo>
                <a:cubicBezTo>
                  <a:pt x="0" y="150"/>
                  <a:pt x="0" y="150"/>
                  <a:pt x="0" y="150"/>
                </a:cubicBezTo>
                <a:cubicBezTo>
                  <a:pt x="0" y="155"/>
                  <a:pt x="4" y="159"/>
                  <a:pt x="9" y="159"/>
                </a:cubicBezTo>
                <a:cubicBezTo>
                  <a:pt x="568" y="159"/>
                  <a:pt x="568" y="159"/>
                  <a:pt x="568" y="159"/>
                </a:cubicBezTo>
                <a:cubicBezTo>
                  <a:pt x="573" y="159"/>
                  <a:pt x="577" y="155"/>
                  <a:pt x="577" y="150"/>
                </a:cubicBezTo>
                <a:cubicBezTo>
                  <a:pt x="577" y="61"/>
                  <a:pt x="577" y="61"/>
                  <a:pt x="577" y="61"/>
                </a:cubicBezTo>
                <a:cubicBezTo>
                  <a:pt x="577" y="56"/>
                  <a:pt x="573" y="52"/>
                  <a:pt x="568" y="52"/>
                </a:cubicBezTo>
                <a:close/>
              </a:path>
            </a:pathLst>
          </a:custGeom>
          <a:solidFill>
            <a:srgbClr val="FFC000"/>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TextBox 93"/>
          <p:cNvSpPr txBox="1">
            <a:spLocks noChangeArrowheads="1"/>
          </p:cNvSpPr>
          <p:nvPr>
            <p:custDataLst>
              <p:tags r:id="rId13"/>
            </p:custDataLst>
          </p:nvPr>
        </p:nvSpPr>
        <p:spPr bwMode="auto">
          <a:xfrm>
            <a:off x="8614410" y="3908425"/>
            <a:ext cx="2160000"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marL="0" marR="0" lvl="0" indent="0" algn="ctr" defTabSz="914400" rtl="0" eaLnBrk="0" fontAlgn="base" latinLnBrk="0" hangingPunct="0">
              <a:lnSpc>
                <a:spcPct val="100000"/>
              </a:lnSpc>
              <a:spcBef>
                <a:spcPts val="0"/>
              </a:spcBef>
              <a:buClrTx/>
              <a:buSzTx/>
              <a:buFont typeface="Arial" panose="020B0604020202020204" pitchFamily="34" charset="0"/>
              <a:buNone/>
              <a:defRPr/>
            </a:pPr>
            <a:r>
              <a:rPr kumimoji="0" lang="en-US" altLang="zh-CN" sz="2000" b="1" i="0" u="none" strike="noStrike" kern="1200" cap="none" spc="0" normalizeH="0" baseline="0" noProof="0">
                <a:ln>
                  <a:noFill/>
                </a:ln>
                <a:solidFill>
                  <a:srgbClr val="FCFCFC"/>
                </a:solidFill>
                <a:effectLst/>
                <a:uLnTx/>
                <a:uFillTx/>
                <a:latin typeface="微软雅黑" panose="020B0503020204020204" charset="-122"/>
                <a:ea typeface="微软雅黑" panose="020B0503020204020204" charset="-122"/>
                <a:cs typeface="Arial" panose="020B0604020202020204" pitchFamily="34" charset="0"/>
                <a:sym typeface="Arial" panose="020B0604020202020204" pitchFamily="34" charset="0"/>
              </a:rPr>
              <a:t>社会交往能力</a:t>
            </a:r>
            <a:endParaRPr kumimoji="0" lang="en-US" altLang="zh-CN" sz="2000" b="1" i="0" u="none" strike="noStrike" kern="1200" cap="none" spc="0" normalizeH="0" baseline="0" noProof="0">
              <a:ln>
                <a:noFill/>
              </a:ln>
              <a:solidFill>
                <a:srgbClr val="FCFCFC"/>
              </a:solidFill>
              <a:effectLst/>
              <a:uLnTx/>
              <a:uFillTx/>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34" name="Freeform 20"/>
          <p:cNvSpPr>
            <a:spLocks noEditPoints="1"/>
          </p:cNvSpPr>
          <p:nvPr>
            <p:custDataLst>
              <p:tags r:id="rId14"/>
            </p:custDataLst>
          </p:nvPr>
        </p:nvSpPr>
        <p:spPr bwMode="auto">
          <a:xfrm>
            <a:off x="9401509" y="2530982"/>
            <a:ext cx="584568" cy="369568"/>
          </a:xfrm>
          <a:custGeom>
            <a:avLst/>
            <a:gdLst>
              <a:gd name="T0" fmla="*/ 698153 w 183"/>
              <a:gd name="T1" fmla="*/ 504825 h 116"/>
              <a:gd name="T2" fmla="*/ 100359 w 183"/>
              <a:gd name="T3" fmla="*/ 504825 h 116"/>
              <a:gd name="T4" fmla="*/ 0 w 183"/>
              <a:gd name="T5" fmla="*/ 404730 h 116"/>
              <a:gd name="T6" fmla="*/ 0 w 183"/>
              <a:gd name="T7" fmla="*/ 100095 h 116"/>
              <a:gd name="T8" fmla="*/ 100359 w 183"/>
              <a:gd name="T9" fmla="*/ 0 h 116"/>
              <a:gd name="T10" fmla="*/ 698153 w 183"/>
              <a:gd name="T11" fmla="*/ 0 h 116"/>
              <a:gd name="T12" fmla="*/ 798512 w 183"/>
              <a:gd name="T13" fmla="*/ 100095 h 116"/>
              <a:gd name="T14" fmla="*/ 798512 w 183"/>
              <a:gd name="T15" fmla="*/ 404730 h 116"/>
              <a:gd name="T16" fmla="*/ 698153 w 183"/>
              <a:gd name="T17" fmla="*/ 504825 h 116"/>
              <a:gd name="T18" fmla="*/ 100359 w 183"/>
              <a:gd name="T19" fmla="*/ 34816 h 116"/>
              <a:gd name="T20" fmla="*/ 30544 w 183"/>
              <a:gd name="T21" fmla="*/ 100095 h 116"/>
              <a:gd name="T22" fmla="*/ 30544 w 183"/>
              <a:gd name="T23" fmla="*/ 404730 h 116"/>
              <a:gd name="T24" fmla="*/ 100359 w 183"/>
              <a:gd name="T25" fmla="*/ 474361 h 116"/>
              <a:gd name="T26" fmla="*/ 698153 w 183"/>
              <a:gd name="T27" fmla="*/ 474361 h 116"/>
              <a:gd name="T28" fmla="*/ 767968 w 183"/>
              <a:gd name="T29" fmla="*/ 404730 h 116"/>
              <a:gd name="T30" fmla="*/ 767968 w 183"/>
              <a:gd name="T31" fmla="*/ 100095 h 116"/>
              <a:gd name="T32" fmla="*/ 698153 w 183"/>
              <a:gd name="T33" fmla="*/ 34816 h 116"/>
              <a:gd name="T34" fmla="*/ 100359 w 183"/>
              <a:gd name="T35" fmla="*/ 34816 h 116"/>
              <a:gd name="T36" fmla="*/ 685062 w 183"/>
              <a:gd name="T37" fmla="*/ 426490 h 116"/>
              <a:gd name="T38" fmla="*/ 676335 w 183"/>
              <a:gd name="T39" fmla="*/ 422138 h 116"/>
              <a:gd name="T40" fmla="*/ 501797 w 183"/>
              <a:gd name="T41" fmla="*/ 274172 h 116"/>
              <a:gd name="T42" fmla="*/ 410165 w 183"/>
              <a:gd name="T43" fmla="*/ 348155 h 116"/>
              <a:gd name="T44" fmla="*/ 388347 w 183"/>
              <a:gd name="T45" fmla="*/ 348155 h 116"/>
              <a:gd name="T46" fmla="*/ 296715 w 183"/>
              <a:gd name="T47" fmla="*/ 274172 h 116"/>
              <a:gd name="T48" fmla="*/ 122177 w 183"/>
              <a:gd name="T49" fmla="*/ 422138 h 116"/>
              <a:gd name="T50" fmla="*/ 100359 w 183"/>
              <a:gd name="T51" fmla="*/ 417786 h 116"/>
              <a:gd name="T52" fmla="*/ 100359 w 183"/>
              <a:gd name="T53" fmla="*/ 396027 h 116"/>
              <a:gd name="T54" fmla="*/ 270534 w 183"/>
              <a:gd name="T55" fmla="*/ 256764 h 116"/>
              <a:gd name="T56" fmla="*/ 100359 w 183"/>
              <a:gd name="T57" fmla="*/ 121854 h 116"/>
              <a:gd name="T58" fmla="*/ 95996 w 183"/>
              <a:gd name="T59" fmla="*/ 100095 h 116"/>
              <a:gd name="T60" fmla="*/ 117813 w 183"/>
              <a:gd name="T61" fmla="*/ 95743 h 116"/>
              <a:gd name="T62" fmla="*/ 397074 w 183"/>
              <a:gd name="T63" fmla="*/ 313340 h 116"/>
              <a:gd name="T64" fmla="*/ 676335 w 183"/>
              <a:gd name="T65" fmla="*/ 95743 h 116"/>
              <a:gd name="T66" fmla="*/ 698153 w 183"/>
              <a:gd name="T67" fmla="*/ 100095 h 116"/>
              <a:gd name="T68" fmla="*/ 698153 w 183"/>
              <a:gd name="T69" fmla="*/ 121854 h 116"/>
              <a:gd name="T70" fmla="*/ 523614 w 183"/>
              <a:gd name="T71" fmla="*/ 256764 h 116"/>
              <a:gd name="T72" fmla="*/ 698153 w 183"/>
              <a:gd name="T73" fmla="*/ 396027 h 116"/>
              <a:gd name="T74" fmla="*/ 698153 w 183"/>
              <a:gd name="T75" fmla="*/ 417786 h 116"/>
              <a:gd name="T76" fmla="*/ 685062 w 183"/>
              <a:gd name="T77" fmla="*/ 426490 h 1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83" h="116">
                <a:moveTo>
                  <a:pt x="160" y="116"/>
                </a:moveTo>
                <a:cubicBezTo>
                  <a:pt x="23" y="116"/>
                  <a:pt x="23" y="116"/>
                  <a:pt x="23" y="116"/>
                </a:cubicBezTo>
                <a:cubicBezTo>
                  <a:pt x="10" y="116"/>
                  <a:pt x="0" y="105"/>
                  <a:pt x="0" y="93"/>
                </a:cubicBezTo>
                <a:cubicBezTo>
                  <a:pt x="0" y="23"/>
                  <a:pt x="0" y="23"/>
                  <a:pt x="0" y="23"/>
                </a:cubicBezTo>
                <a:cubicBezTo>
                  <a:pt x="0" y="11"/>
                  <a:pt x="10" y="0"/>
                  <a:pt x="23" y="0"/>
                </a:cubicBezTo>
                <a:cubicBezTo>
                  <a:pt x="160" y="0"/>
                  <a:pt x="160" y="0"/>
                  <a:pt x="160" y="0"/>
                </a:cubicBezTo>
                <a:cubicBezTo>
                  <a:pt x="173" y="0"/>
                  <a:pt x="183" y="11"/>
                  <a:pt x="183" y="23"/>
                </a:cubicBezTo>
                <a:cubicBezTo>
                  <a:pt x="183" y="93"/>
                  <a:pt x="183" y="93"/>
                  <a:pt x="183" y="93"/>
                </a:cubicBezTo>
                <a:cubicBezTo>
                  <a:pt x="183" y="105"/>
                  <a:pt x="173" y="116"/>
                  <a:pt x="160" y="116"/>
                </a:cubicBezTo>
                <a:close/>
                <a:moveTo>
                  <a:pt x="23" y="8"/>
                </a:moveTo>
                <a:cubicBezTo>
                  <a:pt x="14" y="8"/>
                  <a:pt x="7" y="15"/>
                  <a:pt x="7" y="23"/>
                </a:cubicBezTo>
                <a:cubicBezTo>
                  <a:pt x="7" y="93"/>
                  <a:pt x="7" y="93"/>
                  <a:pt x="7" y="93"/>
                </a:cubicBezTo>
                <a:cubicBezTo>
                  <a:pt x="7" y="101"/>
                  <a:pt x="14" y="109"/>
                  <a:pt x="23" y="109"/>
                </a:cubicBezTo>
                <a:cubicBezTo>
                  <a:pt x="160" y="109"/>
                  <a:pt x="160" y="109"/>
                  <a:pt x="160" y="109"/>
                </a:cubicBezTo>
                <a:cubicBezTo>
                  <a:pt x="169" y="109"/>
                  <a:pt x="176" y="101"/>
                  <a:pt x="176" y="93"/>
                </a:cubicBezTo>
                <a:cubicBezTo>
                  <a:pt x="176" y="23"/>
                  <a:pt x="176" y="23"/>
                  <a:pt x="176" y="23"/>
                </a:cubicBezTo>
                <a:cubicBezTo>
                  <a:pt x="176" y="15"/>
                  <a:pt x="169" y="8"/>
                  <a:pt x="160" y="8"/>
                </a:cubicBezTo>
                <a:lnTo>
                  <a:pt x="23" y="8"/>
                </a:lnTo>
                <a:close/>
                <a:moveTo>
                  <a:pt x="157" y="98"/>
                </a:moveTo>
                <a:cubicBezTo>
                  <a:pt x="157" y="98"/>
                  <a:pt x="156" y="97"/>
                  <a:pt x="155" y="97"/>
                </a:cubicBezTo>
                <a:cubicBezTo>
                  <a:pt x="115" y="63"/>
                  <a:pt x="115" y="63"/>
                  <a:pt x="115" y="63"/>
                </a:cubicBezTo>
                <a:cubicBezTo>
                  <a:pt x="94" y="80"/>
                  <a:pt x="94" y="80"/>
                  <a:pt x="94" y="80"/>
                </a:cubicBezTo>
                <a:cubicBezTo>
                  <a:pt x="92" y="81"/>
                  <a:pt x="91" y="81"/>
                  <a:pt x="89" y="80"/>
                </a:cubicBezTo>
                <a:cubicBezTo>
                  <a:pt x="68" y="63"/>
                  <a:pt x="68" y="63"/>
                  <a:pt x="68" y="63"/>
                </a:cubicBezTo>
                <a:cubicBezTo>
                  <a:pt x="28" y="97"/>
                  <a:pt x="28" y="97"/>
                  <a:pt x="28" y="97"/>
                </a:cubicBezTo>
                <a:cubicBezTo>
                  <a:pt x="26" y="98"/>
                  <a:pt x="24" y="98"/>
                  <a:pt x="23" y="96"/>
                </a:cubicBezTo>
                <a:cubicBezTo>
                  <a:pt x="21" y="95"/>
                  <a:pt x="21" y="93"/>
                  <a:pt x="23" y="91"/>
                </a:cubicBezTo>
                <a:cubicBezTo>
                  <a:pt x="62" y="59"/>
                  <a:pt x="62" y="59"/>
                  <a:pt x="62" y="59"/>
                </a:cubicBezTo>
                <a:cubicBezTo>
                  <a:pt x="23" y="28"/>
                  <a:pt x="23" y="28"/>
                  <a:pt x="23" y="28"/>
                </a:cubicBezTo>
                <a:cubicBezTo>
                  <a:pt x="21" y="27"/>
                  <a:pt x="21" y="25"/>
                  <a:pt x="22" y="23"/>
                </a:cubicBezTo>
                <a:cubicBezTo>
                  <a:pt x="24" y="21"/>
                  <a:pt x="26" y="21"/>
                  <a:pt x="27" y="22"/>
                </a:cubicBezTo>
                <a:cubicBezTo>
                  <a:pt x="91" y="72"/>
                  <a:pt x="91" y="72"/>
                  <a:pt x="91" y="72"/>
                </a:cubicBezTo>
                <a:cubicBezTo>
                  <a:pt x="155" y="22"/>
                  <a:pt x="155" y="22"/>
                  <a:pt x="155" y="22"/>
                </a:cubicBezTo>
                <a:cubicBezTo>
                  <a:pt x="157" y="21"/>
                  <a:pt x="159" y="21"/>
                  <a:pt x="160" y="23"/>
                </a:cubicBezTo>
                <a:cubicBezTo>
                  <a:pt x="161" y="25"/>
                  <a:pt x="161" y="27"/>
                  <a:pt x="160" y="28"/>
                </a:cubicBezTo>
                <a:cubicBezTo>
                  <a:pt x="120" y="59"/>
                  <a:pt x="120" y="59"/>
                  <a:pt x="120" y="59"/>
                </a:cubicBezTo>
                <a:cubicBezTo>
                  <a:pt x="160" y="91"/>
                  <a:pt x="160" y="91"/>
                  <a:pt x="160" y="91"/>
                </a:cubicBezTo>
                <a:cubicBezTo>
                  <a:pt x="161" y="93"/>
                  <a:pt x="161" y="95"/>
                  <a:pt x="160" y="96"/>
                </a:cubicBezTo>
                <a:cubicBezTo>
                  <a:pt x="159" y="97"/>
                  <a:pt x="158" y="98"/>
                  <a:pt x="157" y="98"/>
                </a:cubicBezTo>
                <a:close/>
              </a:path>
            </a:pathLst>
          </a:custGeom>
          <a:solidFill>
            <a:sysClr val="window" lastClr="FFFFFF"/>
          </a:solidFill>
          <a:ln>
            <a:noFill/>
          </a:ln>
        </p:spPr>
        <p:txBody>
          <a:bodyPr/>
          <a:lstStyle/>
          <a:p>
            <a:pPr marL="0" marR="0" lvl="0" indent="0" algn="l" defTabSz="914400" rtl="0" eaLnBrk="0" fontAlgn="base" latinLnBrk="0" hangingPunct="0">
              <a:lnSpc>
                <a:spcPct val="120000"/>
              </a:lnSpc>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TextBox 93"/>
          <p:cNvSpPr txBox="1">
            <a:spLocks noChangeArrowheads="1"/>
          </p:cNvSpPr>
          <p:nvPr>
            <p:custDataLst>
              <p:tags r:id="rId15"/>
            </p:custDataLst>
          </p:nvPr>
        </p:nvSpPr>
        <p:spPr bwMode="auto">
          <a:xfrm>
            <a:off x="7894458" y="4568990"/>
            <a:ext cx="3600000"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defRPr>
            </a:lvl9pPr>
          </a:lstStyle>
          <a:p>
            <a:pPr algn="ctr">
              <a:lnSpc>
                <a:spcPct val="120000"/>
              </a:lnSpc>
              <a:spcBef>
                <a:spcPts val="0"/>
              </a:spcBef>
              <a:spcAft>
                <a:spcPts val="0"/>
              </a:spcAft>
              <a:buNone/>
            </a:pPr>
            <a:r>
              <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rPr>
              <a:t>是人在社会群体生活中，与他人相互交往、保持协调的能力。它保证个体与社会相适应和被社会接纳，是个体生存的基本保证。</a:t>
            </a:r>
            <a:endParaRPr lang="zh-CN" altLang="en-US" sz="1400" b="1" spc="150">
              <a:solidFill>
                <a:schemeClr val="tx1">
                  <a:lumMod val="85000"/>
                  <a:lumOff val="15000"/>
                </a:schemeClr>
              </a:solidFill>
              <a:latin typeface="宋体" panose="02010600030101010101" pitchFamily="2" charset="-122"/>
              <a:ea typeface="宋体" panose="02010600030101010101" pitchFamily="2" charset="-122"/>
              <a:sym typeface="Arial" panose="020B0604020202020204" pitchFamily="34" charset="0"/>
            </a:endParaRPr>
          </a:p>
        </p:txBody>
      </p:sp>
      <p:sp>
        <p:nvSpPr>
          <p:cNvPr id="41" name="任意多边形: 形状 40"/>
          <p:cNvSpPr/>
          <p:nvPr>
            <p:custDataLst>
              <p:tags r:id="rId16"/>
            </p:custDataLst>
          </p:nvPr>
        </p:nvSpPr>
        <p:spPr>
          <a:xfrm>
            <a:off x="11550648" y="3874869"/>
            <a:ext cx="641352" cy="466855"/>
          </a:xfrm>
          <a:custGeom>
            <a:avLst/>
            <a:gdLst>
              <a:gd name="connsiteX0" fmla="*/ 39223 w 641352"/>
              <a:gd name="connsiteY0" fmla="*/ 0 h 466855"/>
              <a:gd name="connsiteX1" fmla="*/ 628429 w 641352"/>
              <a:gd name="connsiteY1" fmla="*/ 0 h 466855"/>
              <a:gd name="connsiteX2" fmla="*/ 641352 w 641352"/>
              <a:gd name="connsiteY2" fmla="*/ 0 h 466855"/>
              <a:gd name="connsiteX3" fmla="*/ 641352 w 641352"/>
              <a:gd name="connsiteY3" fmla="*/ 466855 h 466855"/>
              <a:gd name="connsiteX4" fmla="*/ 626267 w 641352"/>
              <a:gd name="connsiteY4" fmla="*/ 466855 h 466855"/>
              <a:gd name="connsiteX5" fmla="*/ 39223 w 641352"/>
              <a:gd name="connsiteY5" fmla="*/ 466855 h 466855"/>
              <a:gd name="connsiteX6" fmla="*/ 0 w 641352"/>
              <a:gd name="connsiteY6" fmla="*/ 427587 h 466855"/>
              <a:gd name="connsiteX7" fmla="*/ 0 w 641352"/>
              <a:gd name="connsiteY7" fmla="*/ 39268 h 466855"/>
              <a:gd name="connsiteX8" fmla="*/ 39223 w 641352"/>
              <a:gd name="connsiteY8" fmla="*/ 0 h 46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352" h="466855">
                <a:moveTo>
                  <a:pt x="39223" y="0"/>
                </a:moveTo>
                <a:cubicBezTo>
                  <a:pt x="39223" y="0"/>
                  <a:pt x="39223" y="0"/>
                  <a:pt x="628429" y="0"/>
                </a:cubicBezTo>
                <a:lnTo>
                  <a:pt x="641352" y="0"/>
                </a:lnTo>
                <a:lnTo>
                  <a:pt x="641352" y="466855"/>
                </a:lnTo>
                <a:lnTo>
                  <a:pt x="626267" y="466855"/>
                </a:lnTo>
                <a:cubicBezTo>
                  <a:pt x="483472" y="466855"/>
                  <a:pt x="293080" y="466855"/>
                  <a:pt x="39223" y="466855"/>
                </a:cubicBezTo>
                <a:cubicBezTo>
                  <a:pt x="17432" y="466855"/>
                  <a:pt x="0" y="449403"/>
                  <a:pt x="0" y="427587"/>
                </a:cubicBezTo>
                <a:cubicBezTo>
                  <a:pt x="0" y="427587"/>
                  <a:pt x="0" y="427587"/>
                  <a:pt x="0" y="39268"/>
                </a:cubicBezTo>
                <a:cubicBezTo>
                  <a:pt x="0" y="17453"/>
                  <a:pt x="17432" y="0"/>
                  <a:pt x="39223" y="0"/>
                </a:cubicBezTo>
                <a:close/>
              </a:path>
            </a:pathLst>
          </a:custGeom>
          <a:solidFill>
            <a:srgbClr val="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任意多边形: 形状 43"/>
          <p:cNvSpPr/>
          <p:nvPr>
            <p:custDataLst>
              <p:tags r:id="rId17"/>
            </p:custDataLst>
          </p:nvPr>
        </p:nvSpPr>
        <p:spPr>
          <a:xfrm>
            <a:off x="0" y="3874870"/>
            <a:ext cx="647752" cy="466855"/>
          </a:xfrm>
          <a:custGeom>
            <a:avLst/>
            <a:gdLst>
              <a:gd name="connsiteX0" fmla="*/ 0 w 647752"/>
              <a:gd name="connsiteY0" fmla="*/ 0 h 466855"/>
              <a:gd name="connsiteX1" fmla="*/ 93159 w 647752"/>
              <a:gd name="connsiteY1" fmla="*/ 0 h 466855"/>
              <a:gd name="connsiteX2" fmla="*/ 608530 w 647752"/>
              <a:gd name="connsiteY2" fmla="*/ 0 h 466855"/>
              <a:gd name="connsiteX3" fmla="*/ 647752 w 647752"/>
              <a:gd name="connsiteY3" fmla="*/ 39268 h 466855"/>
              <a:gd name="connsiteX4" fmla="*/ 647752 w 647752"/>
              <a:gd name="connsiteY4" fmla="*/ 427587 h 466855"/>
              <a:gd name="connsiteX5" fmla="*/ 608530 w 647752"/>
              <a:gd name="connsiteY5" fmla="*/ 466855 h 466855"/>
              <a:gd name="connsiteX6" fmla="*/ 63878 w 647752"/>
              <a:gd name="connsiteY6" fmla="*/ 466855 h 466855"/>
              <a:gd name="connsiteX7" fmla="*/ 0 w 647752"/>
              <a:gd name="connsiteY7" fmla="*/ 466855 h 466855"/>
              <a:gd name="connsiteX8" fmla="*/ 0 w 647752"/>
              <a:gd name="connsiteY8" fmla="*/ 0 h 46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52" h="466855">
                <a:moveTo>
                  <a:pt x="0" y="0"/>
                </a:moveTo>
                <a:lnTo>
                  <a:pt x="93159" y="0"/>
                </a:lnTo>
                <a:cubicBezTo>
                  <a:pt x="251532" y="0"/>
                  <a:pt x="422964" y="0"/>
                  <a:pt x="608530" y="0"/>
                </a:cubicBezTo>
                <a:cubicBezTo>
                  <a:pt x="630320" y="0"/>
                  <a:pt x="647752" y="17453"/>
                  <a:pt x="647752" y="39268"/>
                </a:cubicBezTo>
                <a:cubicBezTo>
                  <a:pt x="647752" y="39268"/>
                  <a:pt x="647752" y="39268"/>
                  <a:pt x="647752" y="427587"/>
                </a:cubicBezTo>
                <a:cubicBezTo>
                  <a:pt x="647752" y="449403"/>
                  <a:pt x="630320" y="466855"/>
                  <a:pt x="608530" y="466855"/>
                </a:cubicBezTo>
                <a:cubicBezTo>
                  <a:pt x="608530" y="466855"/>
                  <a:pt x="608530" y="466855"/>
                  <a:pt x="63878" y="466855"/>
                </a:cubicBezTo>
                <a:lnTo>
                  <a:pt x="0" y="466855"/>
                </a:lnTo>
                <a:lnTo>
                  <a:pt x="0" y="0"/>
                </a:lnTo>
                <a:close/>
              </a:path>
            </a:pathLst>
          </a:custGeom>
          <a:solidFill>
            <a:srgbClr val="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nvSpPr>
        <p:spPr>
          <a:xfrm>
            <a:off x="1583055" y="686435"/>
            <a:ext cx="5695315" cy="977265"/>
          </a:xfrm>
          <a:prstGeom prst="rect">
            <a:avLst/>
          </a:prstGeom>
          <a:noFill/>
          <a:effectLst/>
        </p:spPr>
        <p:txBody>
          <a:bodyPr wrap="square" rtlCol="0">
            <a:spAutoFit/>
          </a:bodyPr>
          <a:p>
            <a:pPr>
              <a:lnSpc>
                <a:spcPct val="120000"/>
              </a:lnSpc>
            </a:pPr>
            <a:r>
              <a:rPr lang="zh-CN" altLang="en-US" sz="2400" b="1" dirty="0">
                <a:solidFill>
                  <a:schemeClr val="dk1">
                    <a:lumMod val="85000"/>
                    <a:lumOff val="15000"/>
                  </a:schemeClr>
                </a:solidFill>
                <a:latin typeface="Arial" panose="020B0604020202020204" pitchFamily="34" charset="0"/>
                <a:ea typeface="汉仪旗黑-55简" panose="00020600040101010101" charset="-122"/>
                <a:sym typeface="+mn-ea"/>
              </a:rPr>
              <a:t>按照能力的</a:t>
            </a:r>
            <a:r>
              <a:rPr lang="zh-CN" altLang="en-US" sz="2400" b="1" dirty="0">
                <a:solidFill>
                  <a:srgbClr val="C00000"/>
                </a:solidFill>
                <a:latin typeface="Arial" panose="020B0604020202020204" pitchFamily="34" charset="0"/>
                <a:ea typeface="汉仪旗黑-55简" panose="00020600040101010101" charset="-122"/>
                <a:sym typeface="+mn-ea"/>
              </a:rPr>
              <a:t>功能</a:t>
            </a:r>
            <a:r>
              <a:rPr lang="zh-CN" altLang="en-US" sz="2400" b="1" dirty="0">
                <a:solidFill>
                  <a:schemeClr val="dk1">
                    <a:lumMod val="85000"/>
                    <a:lumOff val="15000"/>
                  </a:schemeClr>
                </a:solidFill>
                <a:latin typeface="Arial" panose="020B0604020202020204" pitchFamily="34" charset="0"/>
                <a:ea typeface="汉仪旗黑-55简" panose="00020600040101010101" charset="-122"/>
                <a:sym typeface="+mn-ea"/>
              </a:rPr>
              <a:t>可以分为</a:t>
            </a:r>
            <a:endParaRPr lang="zh-CN" altLang="en-US" sz="2400" b="1" dirty="0">
              <a:solidFill>
                <a:schemeClr val="dk1">
                  <a:lumMod val="85000"/>
                  <a:lumOff val="15000"/>
                </a:schemeClr>
              </a:solidFill>
              <a:latin typeface="Arial" panose="020B0604020202020204" pitchFamily="34" charset="0"/>
              <a:ea typeface="汉仪旗黑-55简" panose="00020600040101010101" charset="-122"/>
              <a:sym typeface="+mn-ea"/>
            </a:endParaRPr>
          </a:p>
          <a:p>
            <a:pPr>
              <a:lnSpc>
                <a:spcPct val="120000"/>
              </a:lnSpc>
            </a:pPr>
            <a:r>
              <a:rPr lang="zh-CN" altLang="en-US" sz="2400" b="1" dirty="0">
                <a:solidFill>
                  <a:schemeClr val="dk1">
                    <a:lumMod val="85000"/>
                    <a:lumOff val="15000"/>
                  </a:schemeClr>
                </a:solidFill>
                <a:latin typeface="Arial" panose="020B0604020202020204" pitchFamily="34" charset="0"/>
                <a:ea typeface="汉仪旗黑-55简" panose="00020600040101010101" charset="-122"/>
                <a:sym typeface="+mn-ea"/>
              </a:rPr>
              <a:t>认识能力、操作能力和社会交往能力</a:t>
            </a:r>
            <a:endParaRPr lang="zh-CN" altLang="en-US" sz="2400" b="1" dirty="0">
              <a:solidFill>
                <a:schemeClr val="dk1">
                  <a:lumMod val="85000"/>
                  <a:lumOff val="15000"/>
                </a:schemeClr>
              </a:solidFill>
              <a:latin typeface="Arial" panose="020B0604020202020204" pitchFamily="34" charset="0"/>
              <a:ea typeface="汉仪旗黑-55简" panose="00020600040101010101" charset="-122"/>
              <a:sym typeface="+mn-ea"/>
            </a:endParaRPr>
          </a:p>
        </p:txBody>
      </p:sp>
      <p:pic>
        <p:nvPicPr>
          <p:cNvPr id="2" name="图形 15"/>
          <p:cNvPicPr>
            <a:picLocks noChangeAspect="1"/>
          </p:cNvPicPr>
          <p:nvPr/>
        </p:nvPicPr>
        <p:blipFill>
          <a:blip r:embed="rId18"/>
          <a:stretch>
            <a:fillRect/>
          </a:stretch>
        </p:blipFill>
        <p:spPr>
          <a:xfrm>
            <a:off x="721939" y="691739"/>
            <a:ext cx="861262" cy="745322"/>
          </a:xfrm>
          <a:prstGeom prst="rect">
            <a:avLst/>
          </a:prstGeom>
          <a:effectLst>
            <a:outerShdw blurRad="25400" dist="25400" dir="8100000" algn="tr"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000">
        <p:push/>
      </p:transition>
    </mc:Choice>
    <mc:Fallback>
      <p:transition spd="slow">
        <p:push/>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形 12"/>
          <p:cNvPicPr>
            <a:picLocks noChangeAspect="1"/>
          </p:cNvPicPr>
          <p:nvPr/>
        </p:nvPicPr>
        <p:blipFill>
          <a:blip r:embed="rId1"/>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圆角矩形标注 19"/>
          <p:cNvSpPr/>
          <p:nvPr>
            <p:custDataLst>
              <p:tags r:id="rId3"/>
            </p:custDataLst>
          </p:nvPr>
        </p:nvSpPr>
        <p:spPr>
          <a:xfrm>
            <a:off x="2630805" y="2324735"/>
            <a:ext cx="6765290" cy="1872000"/>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sp>
        <p:nvSpPr>
          <p:cNvPr id="6" name="矩形 5"/>
          <p:cNvSpPr/>
          <p:nvPr>
            <p:custDataLst>
              <p:tags r:id="rId4"/>
            </p:custDataLst>
          </p:nvPr>
        </p:nvSpPr>
        <p:spPr>
          <a:xfrm>
            <a:off x="2840586" y="2461782"/>
            <a:ext cx="1102360" cy="368300"/>
          </a:xfrm>
          <a:prstGeom prst="rect">
            <a:avLst/>
          </a:prstGeom>
        </p:spPr>
        <p:txBody>
          <a:bodyPr wrap="none">
            <a:spAutoFit/>
          </a:bodyPr>
          <a:p>
            <a:pPr algn="l"/>
            <a:r>
              <a:rPr lang="zh-CN" altLang="en-US" b="1">
                <a:solidFill>
                  <a:srgbClr val="C00000"/>
                </a:solidFill>
                <a:latin typeface="+mj-lt"/>
                <a:ea typeface="+mj-lt"/>
                <a:cs typeface="+mj-lt"/>
                <a:sym typeface="+mn-lt"/>
              </a:rPr>
              <a:t>模仿能力</a:t>
            </a:r>
            <a:endParaRPr lang="zh-CN" altLang="en-US" b="1">
              <a:solidFill>
                <a:srgbClr val="C00000"/>
              </a:solidFill>
              <a:latin typeface="+mj-lt"/>
              <a:ea typeface="+mj-lt"/>
              <a:cs typeface="+mj-lt"/>
              <a:sym typeface="+mn-lt"/>
            </a:endParaRPr>
          </a:p>
        </p:txBody>
      </p:sp>
      <p:sp>
        <p:nvSpPr>
          <p:cNvPr id="14" name="矩形 13"/>
          <p:cNvSpPr/>
          <p:nvPr>
            <p:custDataLst>
              <p:tags r:id="rId5"/>
            </p:custDataLst>
          </p:nvPr>
        </p:nvSpPr>
        <p:spPr>
          <a:xfrm>
            <a:off x="2840355" y="2830195"/>
            <a:ext cx="6351270" cy="1271270"/>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指仿效他人的言行举止而引起的与之相类似的行为活动的能力。例如，儿童学习说话时，经常模仿父母说话及表情。模仿中主要包含两种成分：观察和仿效。个人“看到”或“听到”别人怎样行动，自己也跟着怎样做。</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72" name="圆角矩形标注 3586"/>
          <p:cNvSpPr/>
          <p:nvPr>
            <p:custDataLst>
              <p:tags r:id="rId6"/>
            </p:custDataLst>
          </p:nvPr>
        </p:nvSpPr>
        <p:spPr>
          <a:xfrm flipH="1">
            <a:off x="3872230" y="4347210"/>
            <a:ext cx="5783580" cy="1383030"/>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pic>
        <p:nvPicPr>
          <p:cNvPr id="20" name="图片 19"/>
          <p:cNvPicPr>
            <a:picLocks noChangeAspect="1"/>
          </p:cNvPicPr>
          <p:nvPr/>
        </p:nvPicPr>
        <p:blipFill rotWithShape="1">
          <a:blip r:embed="rId7">
            <a:extLst>
              <a:ext uri="{28A0092B-C50C-407E-A947-70E740481C1C}">
                <a14:useLocalDpi xmlns:a14="http://schemas.microsoft.com/office/drawing/2010/main" val="0"/>
              </a:ext>
            </a:extLst>
          </a:blip>
          <a:srcRect r="50000"/>
          <a:stretch>
            <a:fillRect/>
          </a:stretch>
        </p:blipFill>
        <p:spPr>
          <a:xfrm>
            <a:off x="1363345" y="2050415"/>
            <a:ext cx="785495" cy="1570990"/>
          </a:xfrm>
          <a:prstGeom prst="rect">
            <a:avLst/>
          </a:prstGeom>
        </p:spPr>
      </p:pic>
      <p:pic>
        <p:nvPicPr>
          <p:cNvPr id="23" name="图片 22"/>
          <p:cNvPicPr>
            <a:picLocks noChangeAspect="1"/>
          </p:cNvPicPr>
          <p:nvPr/>
        </p:nvPicPr>
        <p:blipFill rotWithShape="1">
          <a:blip r:embed="rId7">
            <a:extLst>
              <a:ext uri="{28A0092B-C50C-407E-A947-70E740481C1C}">
                <a14:useLocalDpi xmlns:a14="http://schemas.microsoft.com/office/drawing/2010/main" val="0"/>
              </a:ext>
            </a:extLst>
          </a:blip>
          <a:srcRect l="48799" r="1201"/>
          <a:stretch>
            <a:fillRect/>
          </a:stretch>
        </p:blipFill>
        <p:spPr>
          <a:xfrm>
            <a:off x="10036810" y="4242435"/>
            <a:ext cx="795655" cy="1591310"/>
          </a:xfrm>
          <a:prstGeom prst="rect">
            <a:avLst/>
          </a:prstGeom>
        </p:spPr>
      </p:pic>
      <p:sp>
        <p:nvSpPr>
          <p:cNvPr id="30" name="矩形 29"/>
          <p:cNvSpPr/>
          <p:nvPr>
            <p:custDataLst>
              <p:tags r:id="rId8"/>
            </p:custDataLst>
          </p:nvPr>
        </p:nvSpPr>
        <p:spPr>
          <a:xfrm>
            <a:off x="4040101" y="4509022"/>
            <a:ext cx="1102360" cy="368300"/>
          </a:xfrm>
          <a:prstGeom prst="rect">
            <a:avLst/>
          </a:prstGeom>
        </p:spPr>
        <p:txBody>
          <a:bodyPr wrap="none">
            <a:spAutoFit/>
          </a:bodyPr>
          <a:p>
            <a:pPr algn="l"/>
            <a:r>
              <a:rPr lang="zh-CN" altLang="en-US" b="1">
                <a:solidFill>
                  <a:srgbClr val="409455"/>
                </a:solidFill>
                <a:ea typeface="+mn-lt"/>
                <a:cs typeface="+mn-lt"/>
                <a:sym typeface="+mn-lt"/>
              </a:rPr>
              <a:t>创造能力</a:t>
            </a:r>
            <a:endParaRPr lang="zh-CN" altLang="en-US" b="1">
              <a:solidFill>
                <a:srgbClr val="409455"/>
              </a:solidFill>
              <a:ea typeface="+mn-lt"/>
              <a:cs typeface="+mn-lt"/>
              <a:sym typeface="+mn-lt"/>
            </a:endParaRPr>
          </a:p>
        </p:txBody>
      </p:sp>
      <p:sp>
        <p:nvSpPr>
          <p:cNvPr id="31" name="矩形 30"/>
          <p:cNvSpPr/>
          <p:nvPr>
            <p:custDataLst>
              <p:tags r:id="rId9"/>
            </p:custDataLst>
          </p:nvPr>
        </p:nvSpPr>
        <p:spPr>
          <a:xfrm>
            <a:off x="4039870" y="4877435"/>
            <a:ext cx="5391785" cy="681355"/>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指个体产生新奇独特的、有社会价值的产品的能力。在创造力中，创造思维和创造想象起着十分重要的作用。</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2" name="文本框 1"/>
          <p:cNvSpPr txBox="1"/>
          <p:nvPr/>
        </p:nvSpPr>
        <p:spPr>
          <a:xfrm>
            <a:off x="1583055" y="650240"/>
            <a:ext cx="5796915" cy="977265"/>
          </a:xfrm>
          <a:prstGeom prst="rect">
            <a:avLst/>
          </a:prstGeom>
          <a:noFill/>
          <a:effectLst/>
        </p:spPr>
        <p:txBody>
          <a:bodyPr wrap="square" rtlCol="0">
            <a:spAutoFit/>
          </a:bodyPr>
          <a:p>
            <a:pPr>
              <a:lnSpc>
                <a:spcPct val="120000"/>
              </a:lnSpc>
            </a:pPr>
            <a:r>
              <a:rPr lang="zh-CN" altLang="en-US" sz="2400" b="1" dirty="0">
                <a:solidFill>
                  <a:schemeClr val="dk1">
                    <a:lumMod val="85000"/>
                    <a:lumOff val="15000"/>
                  </a:schemeClr>
                </a:solidFill>
                <a:latin typeface="微软雅黑" panose="020B0503020204020204" charset="-122"/>
                <a:ea typeface="微软雅黑" panose="020B0503020204020204" charset="-122"/>
                <a:sym typeface="+mn-ea"/>
              </a:rPr>
              <a:t>按照能力</a:t>
            </a:r>
            <a:r>
              <a:rPr lang="zh-CN" altLang="en-US" sz="2400" b="1" dirty="0">
                <a:solidFill>
                  <a:srgbClr val="C00000"/>
                </a:solidFill>
                <a:latin typeface="微软雅黑" panose="020B0503020204020204" charset="-122"/>
                <a:ea typeface="微软雅黑" panose="020B0503020204020204" charset="-122"/>
                <a:sym typeface="+mn-ea"/>
              </a:rPr>
              <a:t>参与其中的活动的性质</a:t>
            </a:r>
            <a:r>
              <a:rPr lang="zh-CN" altLang="en-US" sz="2400" b="1" dirty="0">
                <a:solidFill>
                  <a:schemeClr val="dk1">
                    <a:lumMod val="85000"/>
                    <a:lumOff val="15000"/>
                  </a:schemeClr>
                </a:solidFill>
                <a:latin typeface="微软雅黑" panose="020B0503020204020204" charset="-122"/>
                <a:ea typeface="微软雅黑" panose="020B0503020204020204" charset="-122"/>
                <a:sym typeface="+mn-ea"/>
              </a:rPr>
              <a:t>可以分为模仿能力和创造能力</a:t>
            </a:r>
            <a:endParaRPr lang="zh-CN" altLang="en-US" sz="2400" b="1" dirty="0">
              <a:solidFill>
                <a:schemeClr val="dk1">
                  <a:lumMod val="85000"/>
                  <a:lumOff val="15000"/>
                </a:schemeClr>
              </a:solidFill>
              <a:latin typeface="微软雅黑" panose="020B0503020204020204" charset="-122"/>
              <a:ea typeface="微软雅黑" panose="020B0503020204020204" charset="-122"/>
              <a:sym typeface="+mn-ea"/>
            </a:endParaRPr>
          </a:p>
        </p:txBody>
      </p:sp>
      <p:pic>
        <p:nvPicPr>
          <p:cNvPr id="3" name="图形 15"/>
          <p:cNvPicPr>
            <a:picLocks noChangeAspect="1"/>
          </p:cNvPicPr>
          <p:nvPr/>
        </p:nvPicPr>
        <p:blipFill>
          <a:blip r:embed="rId10"/>
          <a:stretch>
            <a:fillRect/>
          </a:stretch>
        </p:blipFill>
        <p:spPr>
          <a:xfrm>
            <a:off x="721939" y="55076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72"/>
                                        </p:tgtEl>
                                        <p:attrNameLst>
                                          <p:attrName>style.visibility</p:attrName>
                                        </p:attrNameLst>
                                      </p:cBhvr>
                                      <p:to>
                                        <p:strVal val="visible"/>
                                      </p:to>
                                    </p:set>
                                    <p:animEffect transition="in" filter="fade">
                                      <p:cBhvr>
                                        <p:cTn id="22" dur="1000"/>
                                        <p:tgtEl>
                                          <p:spTgt spid="1072"/>
                                        </p:tgtEl>
                                      </p:cBhvr>
                                    </p:animEffect>
                                    <p:anim calcmode="lin" valueType="num">
                                      <p:cBhvr>
                                        <p:cTn id="23" dur="1000" fill="hold"/>
                                        <p:tgtEl>
                                          <p:spTgt spid="1072"/>
                                        </p:tgtEl>
                                        <p:attrNameLst>
                                          <p:attrName>ppt_x</p:attrName>
                                        </p:attrNameLst>
                                      </p:cBhvr>
                                      <p:tavLst>
                                        <p:tav tm="0">
                                          <p:val>
                                            <p:strVal val="#ppt_x"/>
                                          </p:val>
                                        </p:tav>
                                        <p:tav tm="100000">
                                          <p:val>
                                            <p:strVal val="#ppt_x"/>
                                          </p:val>
                                        </p:tav>
                                      </p:tavLst>
                                    </p:anim>
                                    <p:anim calcmode="lin" valueType="num">
                                      <p:cBhvr>
                                        <p:cTn id="24" dur="1000" fill="hold"/>
                                        <p:tgtEl>
                                          <p:spTgt spid="107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4" grpId="0"/>
      <p:bldP spid="1072" grpId="0" bldLvl="0" animBg="1"/>
      <p:bldP spid="30"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TextBox 5"/>
          <p:cNvSpPr txBox="1"/>
          <p:nvPr>
            <p:custDataLst>
              <p:tags r:id="rId1"/>
            </p:custDataLst>
          </p:nvPr>
        </p:nvSpPr>
        <p:spPr>
          <a:xfrm>
            <a:off x="6096000" y="612073"/>
            <a:ext cx="5679960" cy="575542"/>
          </a:xfrm>
          <a:prstGeom prst="rect">
            <a:avLst/>
          </a:prstGeom>
          <a:noFill/>
        </p:spPr>
        <p:txBody>
          <a:bodyPr wrap="square" rtlCol="0">
            <a:normAutofit lnSpcReduction="10000"/>
          </a:bodyPr>
          <a:p>
            <a:pPr algn="r">
              <a:lnSpc>
                <a:spcPct val="120000"/>
              </a:lnSpc>
            </a:pPr>
            <a:r>
              <a:rPr lang="zh-CN" altLang="en-US" sz="2800" b="1" spc="300" dirty="0">
                <a:solidFill>
                  <a:srgbClr val="222222">
                    <a:lumMod val="90000"/>
                    <a:lumOff val="10000"/>
                  </a:srgbClr>
                </a:solidFill>
                <a:latin typeface="Arial" panose="020B0604020202020204" pitchFamily="34" charset="0"/>
                <a:ea typeface="微软雅黑" panose="020B0503020204020204" charset="-122"/>
              </a:rPr>
              <a:t>二、小学生能力的差异</a:t>
            </a:r>
            <a:endParaRPr lang="zh-CN" altLang="en-US" sz="2800" b="1" spc="300" dirty="0">
              <a:solidFill>
                <a:srgbClr val="222222">
                  <a:lumMod val="90000"/>
                  <a:lumOff val="10000"/>
                </a:srgbClr>
              </a:solidFill>
              <a:latin typeface="Arial" panose="020B0604020202020204" pitchFamily="34" charset="0"/>
              <a:ea typeface="微软雅黑" panose="020B0503020204020204" charset="-122"/>
            </a:endParaRPr>
          </a:p>
        </p:txBody>
      </p:sp>
      <p:sp>
        <p:nvSpPr>
          <p:cNvPr id="19" name="文本框 18"/>
          <p:cNvSpPr txBox="1"/>
          <p:nvPr>
            <p:custDataLst>
              <p:tags r:id="rId2"/>
            </p:custDataLst>
          </p:nvPr>
        </p:nvSpPr>
        <p:spPr>
          <a:xfrm>
            <a:off x="6101346" y="1252406"/>
            <a:ext cx="5674614" cy="327077"/>
          </a:xfrm>
          <a:prstGeom prst="rect">
            <a:avLst/>
          </a:prstGeom>
          <a:noFill/>
        </p:spPr>
        <p:txBody>
          <a:bodyPr wrap="square" rtlCol="0">
            <a:noAutofit/>
          </a:bodyPr>
          <a:p>
            <a:pPr algn="r">
              <a:lnSpc>
                <a:spcPct val="120000"/>
              </a:lnSpc>
            </a:pPr>
            <a:r>
              <a:rPr kumimoji="1" lang="en-US" altLang="zh-CN" sz="1600" spc="150" dirty="0">
                <a:solidFill>
                  <a:srgbClr val="222222">
                    <a:lumMod val="90000"/>
                    <a:lumOff val="10000"/>
                  </a:srgbClr>
                </a:solidFill>
                <a:latin typeface="微软雅黑" panose="020B0503020204020204" charset="-122"/>
                <a:ea typeface="微软雅黑" panose="020B0503020204020204" charset="-122"/>
                <a:cs typeface="Arial" panose="020B0604020202020204" pitchFamily="34" charset="0"/>
              </a:rPr>
              <a:t>小学生在能力发展和表现上存在各种个别与群体差异。</a:t>
            </a:r>
            <a:endParaRPr kumimoji="1" lang="en-US" altLang="zh-CN" sz="1600" spc="150" dirty="0">
              <a:solidFill>
                <a:srgbClr val="222222">
                  <a:lumMod val="90000"/>
                  <a:lumOff val="10000"/>
                </a:srgbClr>
              </a:solidFill>
              <a:latin typeface="微软雅黑" panose="020B0503020204020204" charset="-122"/>
              <a:ea typeface="微软雅黑" panose="020B0503020204020204" charset="-122"/>
              <a:cs typeface="Arial" panose="020B0604020202020204" pitchFamily="34" charset="0"/>
            </a:endParaRPr>
          </a:p>
        </p:txBody>
      </p:sp>
      <p:sp>
        <p:nvSpPr>
          <p:cNvPr id="22" name="文本框 21"/>
          <p:cNvSpPr txBox="1"/>
          <p:nvPr>
            <p:custDataLst>
              <p:tags r:id="rId3"/>
            </p:custDataLst>
          </p:nvPr>
        </p:nvSpPr>
        <p:spPr>
          <a:xfrm>
            <a:off x="6684144" y="2274627"/>
            <a:ext cx="5203011" cy="446892"/>
          </a:xfrm>
          <a:prstGeom prst="rect">
            <a:avLst/>
          </a:prstGeom>
          <a:noFill/>
        </p:spPr>
        <p:txBody>
          <a:bodyPr wrap="square" rtlCol="0" anchor="ctr" anchorCtr="0">
            <a:noAutofit/>
          </a:bodyPr>
          <a:p>
            <a:pPr>
              <a:lnSpc>
                <a:spcPct val="120000"/>
              </a:lnSpc>
            </a:pPr>
            <a:r>
              <a:rPr kumimoji="1" lang="zh-CN" altLang="en-US" sz="2000" spc="150">
                <a:solidFill>
                  <a:srgbClr val="222222">
                    <a:lumMod val="90000"/>
                    <a:lumOff val="10000"/>
                  </a:srgbClr>
                </a:solidFill>
                <a:latin typeface="Arial" panose="020B0604020202020204" pitchFamily="34" charset="0"/>
                <a:ea typeface="微软雅黑" panose="020B0503020204020204" charset="-122"/>
              </a:rPr>
              <a:t>（一）小学生能力类型的差异</a:t>
            </a:r>
            <a:endParaRPr kumimoji="1" lang="zh-CN" altLang="en-US" sz="2000" spc="150">
              <a:solidFill>
                <a:srgbClr val="222222">
                  <a:lumMod val="90000"/>
                  <a:lumOff val="10000"/>
                </a:srgbClr>
              </a:solidFill>
              <a:latin typeface="Arial" panose="020B0604020202020204" pitchFamily="34" charset="0"/>
              <a:ea typeface="微软雅黑" panose="020B0503020204020204" charset="-122"/>
            </a:endParaRPr>
          </a:p>
        </p:txBody>
      </p:sp>
      <p:sp>
        <p:nvSpPr>
          <p:cNvPr id="11" name="菱形 10"/>
          <p:cNvSpPr/>
          <p:nvPr>
            <p:custDataLst>
              <p:tags r:id="rId4"/>
            </p:custDataLst>
          </p:nvPr>
        </p:nvSpPr>
        <p:spPr>
          <a:xfrm>
            <a:off x="6247755" y="2352187"/>
            <a:ext cx="369332" cy="369332"/>
          </a:xfrm>
          <a:prstGeom prst="diamond">
            <a:avLst/>
          </a:prstGeom>
          <a:solidFill>
            <a:srgbClr val="FF170C"/>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sz="2000" b="1">
              <a:latin typeface="Arial" panose="020B0604020202020204" pitchFamily="34" charset="0"/>
              <a:ea typeface="微软雅黑" panose="020B0503020204020204" charset="-122"/>
            </a:endParaRPr>
          </a:p>
        </p:txBody>
      </p:sp>
      <p:sp>
        <p:nvSpPr>
          <p:cNvPr id="24" name="文本框 23"/>
          <p:cNvSpPr txBox="1"/>
          <p:nvPr>
            <p:custDataLst>
              <p:tags r:id="rId5"/>
            </p:custDataLst>
          </p:nvPr>
        </p:nvSpPr>
        <p:spPr>
          <a:xfrm>
            <a:off x="6684144" y="3038159"/>
            <a:ext cx="5203011" cy="446892"/>
          </a:xfrm>
          <a:prstGeom prst="rect">
            <a:avLst/>
          </a:prstGeom>
          <a:noFill/>
        </p:spPr>
        <p:txBody>
          <a:bodyPr wrap="square" rtlCol="0" anchor="ctr" anchorCtr="0">
            <a:noAutofit/>
          </a:bodyPr>
          <a:p>
            <a:pPr>
              <a:lnSpc>
                <a:spcPct val="120000"/>
              </a:lnSpc>
            </a:pPr>
            <a:r>
              <a:rPr kumimoji="1" lang="zh-CN" altLang="en-US" sz="2000" spc="150">
                <a:solidFill>
                  <a:srgbClr val="222222">
                    <a:lumMod val="90000"/>
                    <a:lumOff val="10000"/>
                  </a:srgbClr>
                </a:solidFill>
                <a:latin typeface="Arial" panose="020B0604020202020204" pitchFamily="34" charset="0"/>
                <a:ea typeface="微软雅黑" panose="020B0503020204020204" charset="-122"/>
              </a:rPr>
              <a:t>（二）小学生能力发展水平的差异</a:t>
            </a:r>
            <a:endParaRPr kumimoji="1" lang="zh-CN" altLang="en-US" sz="2000" spc="150">
              <a:solidFill>
                <a:srgbClr val="222222">
                  <a:lumMod val="90000"/>
                  <a:lumOff val="10000"/>
                </a:srgbClr>
              </a:solidFill>
              <a:latin typeface="Arial" panose="020B0604020202020204" pitchFamily="34" charset="0"/>
              <a:ea typeface="微软雅黑" panose="020B0503020204020204" charset="-122"/>
            </a:endParaRPr>
          </a:p>
        </p:txBody>
      </p:sp>
      <p:sp>
        <p:nvSpPr>
          <p:cNvPr id="27" name="菱形 26"/>
          <p:cNvSpPr/>
          <p:nvPr>
            <p:custDataLst>
              <p:tags r:id="rId6"/>
            </p:custDataLst>
          </p:nvPr>
        </p:nvSpPr>
        <p:spPr>
          <a:xfrm>
            <a:off x="6247755" y="3115719"/>
            <a:ext cx="369332" cy="369332"/>
          </a:xfrm>
          <a:prstGeom prst="diamond">
            <a:avLst/>
          </a:prstGeom>
          <a:solidFill>
            <a:srgbClr val="FF170C"/>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sz="2000" b="1">
              <a:latin typeface="Arial" panose="020B0604020202020204" pitchFamily="34" charset="0"/>
              <a:ea typeface="微软雅黑" panose="020B0503020204020204" charset="-122"/>
            </a:endParaRPr>
          </a:p>
        </p:txBody>
      </p:sp>
      <p:sp>
        <p:nvSpPr>
          <p:cNvPr id="25" name="文本框 24"/>
          <p:cNvSpPr txBox="1"/>
          <p:nvPr>
            <p:custDataLst>
              <p:tags r:id="rId7"/>
            </p:custDataLst>
          </p:nvPr>
        </p:nvSpPr>
        <p:spPr>
          <a:xfrm>
            <a:off x="6684144" y="3801691"/>
            <a:ext cx="5203011" cy="446892"/>
          </a:xfrm>
          <a:prstGeom prst="rect">
            <a:avLst/>
          </a:prstGeom>
          <a:noFill/>
        </p:spPr>
        <p:txBody>
          <a:bodyPr wrap="square" rtlCol="0" anchor="ctr" anchorCtr="0">
            <a:noAutofit/>
          </a:bodyPr>
          <a:p>
            <a:pPr>
              <a:lnSpc>
                <a:spcPct val="120000"/>
              </a:lnSpc>
            </a:pPr>
            <a:r>
              <a:rPr kumimoji="1" lang="zh-CN" altLang="en-US" sz="2000" spc="150">
                <a:solidFill>
                  <a:srgbClr val="222222">
                    <a:lumMod val="90000"/>
                    <a:lumOff val="10000"/>
                  </a:srgbClr>
                </a:solidFill>
                <a:latin typeface="Arial" panose="020B0604020202020204" pitchFamily="34" charset="0"/>
                <a:ea typeface="微软雅黑" panose="020B0503020204020204" charset="-122"/>
              </a:rPr>
              <a:t>（三）小学生能力发展早晚的差异</a:t>
            </a:r>
            <a:endParaRPr kumimoji="1" lang="zh-CN" altLang="en-US" sz="2000" spc="150">
              <a:solidFill>
                <a:srgbClr val="222222">
                  <a:lumMod val="90000"/>
                  <a:lumOff val="10000"/>
                </a:srgbClr>
              </a:solidFill>
              <a:latin typeface="Arial" panose="020B0604020202020204" pitchFamily="34" charset="0"/>
              <a:ea typeface="微软雅黑" panose="020B0503020204020204" charset="-122"/>
            </a:endParaRPr>
          </a:p>
        </p:txBody>
      </p:sp>
      <p:sp>
        <p:nvSpPr>
          <p:cNvPr id="28" name="菱形 27"/>
          <p:cNvSpPr/>
          <p:nvPr>
            <p:custDataLst>
              <p:tags r:id="rId8"/>
            </p:custDataLst>
          </p:nvPr>
        </p:nvSpPr>
        <p:spPr>
          <a:xfrm>
            <a:off x="6247755" y="3879251"/>
            <a:ext cx="369332" cy="369332"/>
          </a:xfrm>
          <a:prstGeom prst="diamond">
            <a:avLst/>
          </a:prstGeom>
          <a:solidFill>
            <a:srgbClr val="FF170C"/>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sz="2000" b="1">
              <a:latin typeface="Arial" panose="020B0604020202020204" pitchFamily="34" charset="0"/>
              <a:ea typeface="微软雅黑" panose="020B0503020204020204" charset="-122"/>
            </a:endParaRPr>
          </a:p>
        </p:txBody>
      </p:sp>
      <p:sp>
        <p:nvSpPr>
          <p:cNvPr id="26" name="文本框 25"/>
          <p:cNvSpPr txBox="1"/>
          <p:nvPr>
            <p:custDataLst>
              <p:tags r:id="rId9"/>
            </p:custDataLst>
          </p:nvPr>
        </p:nvSpPr>
        <p:spPr>
          <a:xfrm>
            <a:off x="6684144" y="4565222"/>
            <a:ext cx="5203011" cy="446892"/>
          </a:xfrm>
          <a:prstGeom prst="rect">
            <a:avLst/>
          </a:prstGeom>
          <a:noFill/>
        </p:spPr>
        <p:txBody>
          <a:bodyPr wrap="square" rtlCol="0" anchor="ctr" anchorCtr="0">
            <a:noAutofit/>
          </a:bodyPr>
          <a:p>
            <a:pPr>
              <a:lnSpc>
                <a:spcPct val="120000"/>
              </a:lnSpc>
            </a:pPr>
            <a:r>
              <a:rPr kumimoji="1" lang="zh-CN" altLang="en-US" sz="2000" spc="150">
                <a:solidFill>
                  <a:srgbClr val="222222">
                    <a:lumMod val="90000"/>
                    <a:lumOff val="10000"/>
                  </a:srgbClr>
                </a:solidFill>
                <a:latin typeface="Arial" panose="020B0604020202020204" pitchFamily="34" charset="0"/>
                <a:ea typeface="微软雅黑" panose="020B0503020204020204" charset="-122"/>
              </a:rPr>
              <a:t>（四）小学生能力的性别差异</a:t>
            </a:r>
            <a:endParaRPr kumimoji="1" lang="zh-CN" altLang="en-US" sz="2000" spc="150">
              <a:solidFill>
                <a:srgbClr val="222222">
                  <a:lumMod val="90000"/>
                  <a:lumOff val="10000"/>
                </a:srgbClr>
              </a:solidFill>
              <a:latin typeface="Arial" panose="020B0604020202020204" pitchFamily="34" charset="0"/>
              <a:ea typeface="微软雅黑" panose="020B0503020204020204" charset="-122"/>
            </a:endParaRPr>
          </a:p>
        </p:txBody>
      </p:sp>
      <p:sp>
        <p:nvSpPr>
          <p:cNvPr id="29" name="菱形 28"/>
          <p:cNvSpPr/>
          <p:nvPr>
            <p:custDataLst>
              <p:tags r:id="rId10"/>
            </p:custDataLst>
          </p:nvPr>
        </p:nvSpPr>
        <p:spPr>
          <a:xfrm>
            <a:off x="6247755" y="4642782"/>
            <a:ext cx="369332" cy="369332"/>
          </a:xfrm>
          <a:prstGeom prst="diamond">
            <a:avLst/>
          </a:prstGeom>
          <a:solidFill>
            <a:srgbClr val="FF170C"/>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sz="2000" b="1">
              <a:latin typeface="Arial" panose="020B0604020202020204" pitchFamily="34" charset="0"/>
              <a:ea typeface="微软雅黑" panose="020B0503020204020204" charset="-122"/>
            </a:endParaRPr>
          </a:p>
        </p:txBody>
      </p:sp>
      <p:grpSp>
        <p:nvGrpSpPr>
          <p:cNvPr id="2" name="组合 1"/>
          <p:cNvGrpSpPr>
            <a:grpSpLocks noChangeAspect="1"/>
          </p:cNvGrpSpPr>
          <p:nvPr/>
        </p:nvGrpSpPr>
        <p:grpSpPr>
          <a:xfrm>
            <a:off x="262255" y="879475"/>
            <a:ext cx="5238563" cy="5004000"/>
            <a:chOff x="-39" y="934"/>
            <a:chExt cx="9179" cy="8768"/>
          </a:xfrm>
        </p:grpSpPr>
        <p:pic>
          <p:nvPicPr>
            <p:cNvPr id="40" name="图片 39"/>
            <p:cNvPicPr>
              <a:picLocks noChangeAspect="1"/>
            </p:cNvPicPr>
            <p:nvPr>
              <p:custDataLst>
                <p:tags r:id="rId11"/>
              </p:custDataLst>
            </p:nvPr>
          </p:nvPicPr>
          <p:blipFill>
            <a:blip r:embed="rId12"/>
            <a:srcRect/>
            <a:stretch>
              <a:fillRect/>
            </a:stretch>
          </p:blipFill>
          <p:spPr>
            <a:xfrm>
              <a:off x="616" y="1137"/>
              <a:ext cx="8525" cy="8526"/>
            </a:xfrm>
            <a:custGeom>
              <a:avLst/>
              <a:gdLst>
                <a:gd name="connsiteX0" fmla="*/ 1 w 5413376"/>
                <a:gd name="connsiteY0" fmla="*/ 2707200 h 5413717"/>
                <a:gd name="connsiteX1" fmla="*/ 1 w 5413376"/>
                <a:gd name="connsiteY1" fmla="*/ 5413716 h 5413717"/>
                <a:gd name="connsiteX2" fmla="*/ 2706518 w 5413376"/>
                <a:gd name="connsiteY2" fmla="*/ 5413716 h 5413717"/>
                <a:gd name="connsiteX3" fmla="*/ 2706517 w 5413376"/>
                <a:gd name="connsiteY3" fmla="*/ 5413717 h 5413717"/>
                <a:gd name="connsiteX4" fmla="*/ 0 w 5413376"/>
                <a:gd name="connsiteY4" fmla="*/ 5413717 h 5413717"/>
                <a:gd name="connsiteX5" fmla="*/ 0 w 5413376"/>
                <a:gd name="connsiteY5" fmla="*/ 2707201 h 5413717"/>
                <a:gd name="connsiteX6" fmla="*/ 2706859 w 5413376"/>
                <a:gd name="connsiteY6" fmla="*/ 342 h 5413717"/>
                <a:gd name="connsiteX7" fmla="*/ 5413376 w 5413376"/>
                <a:gd name="connsiteY7" fmla="*/ 2706859 h 5413717"/>
                <a:gd name="connsiteX8" fmla="*/ 2706860 w 5413376"/>
                <a:gd name="connsiteY8" fmla="*/ 5413375 h 5413717"/>
                <a:gd name="connsiteX9" fmla="*/ 343 w 5413376"/>
                <a:gd name="connsiteY9" fmla="*/ 2706858 h 5413717"/>
                <a:gd name="connsiteX10" fmla="*/ 0 w 5413376"/>
                <a:gd name="connsiteY10" fmla="*/ 0 h 5413717"/>
                <a:gd name="connsiteX11" fmla="*/ 2706517 w 5413376"/>
                <a:gd name="connsiteY11" fmla="*/ 0 h 5413717"/>
                <a:gd name="connsiteX12" fmla="*/ 2706518 w 5413376"/>
                <a:gd name="connsiteY12" fmla="*/ 1 h 5413717"/>
                <a:gd name="connsiteX13" fmla="*/ 0 w 5413376"/>
                <a:gd name="connsiteY13" fmla="*/ 1 h 541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13376" h="5413717">
                  <a:moveTo>
                    <a:pt x="1" y="2707200"/>
                  </a:moveTo>
                  <a:lnTo>
                    <a:pt x="1" y="5413716"/>
                  </a:lnTo>
                  <a:lnTo>
                    <a:pt x="2706518" y="5413716"/>
                  </a:lnTo>
                  <a:lnTo>
                    <a:pt x="2706517" y="5413717"/>
                  </a:lnTo>
                  <a:lnTo>
                    <a:pt x="0" y="5413717"/>
                  </a:lnTo>
                  <a:lnTo>
                    <a:pt x="0" y="2707201"/>
                  </a:lnTo>
                  <a:close/>
                  <a:moveTo>
                    <a:pt x="2706859" y="342"/>
                  </a:moveTo>
                  <a:lnTo>
                    <a:pt x="5413376" y="2706859"/>
                  </a:lnTo>
                  <a:lnTo>
                    <a:pt x="2706860" y="5413375"/>
                  </a:lnTo>
                  <a:lnTo>
                    <a:pt x="343" y="2706858"/>
                  </a:lnTo>
                  <a:close/>
                  <a:moveTo>
                    <a:pt x="0" y="0"/>
                  </a:moveTo>
                  <a:lnTo>
                    <a:pt x="2706517" y="0"/>
                  </a:lnTo>
                  <a:lnTo>
                    <a:pt x="2706518" y="1"/>
                  </a:lnTo>
                  <a:lnTo>
                    <a:pt x="0" y="1"/>
                  </a:lnTo>
                  <a:close/>
                </a:path>
              </a:pathLst>
            </a:custGeom>
            <a:noFill/>
          </p:spPr>
        </p:pic>
        <p:sp>
          <p:nvSpPr>
            <p:cNvPr id="32" name="Rectangle 3"/>
            <p:cNvSpPr/>
            <p:nvPr>
              <p:custDataLst>
                <p:tags r:id="rId13"/>
              </p:custDataLst>
            </p:nvPr>
          </p:nvSpPr>
          <p:spPr>
            <a:xfrm rot="18900000">
              <a:off x="6147" y="3966"/>
              <a:ext cx="2868" cy="2868"/>
            </a:xfrm>
            <a:prstGeom prst="rect">
              <a:avLst/>
            </a:prstGeom>
            <a:solidFill>
              <a:srgbClr val="ED796F">
                <a:alpha val="70000"/>
              </a:srgbClr>
            </a:solidFill>
            <a:ln w="38100">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en-US">
                <a:latin typeface="Arial" panose="020B0604020202020204" pitchFamily="34" charset="0"/>
                <a:ea typeface="微软雅黑" panose="020B0503020204020204" charset="-122"/>
              </a:endParaRPr>
            </a:p>
          </p:txBody>
        </p:sp>
        <p:sp>
          <p:nvSpPr>
            <p:cNvPr id="6" name="Diamond 5"/>
            <p:cNvSpPr/>
            <p:nvPr>
              <p:custDataLst>
                <p:tags r:id="rId14"/>
              </p:custDataLst>
            </p:nvPr>
          </p:nvSpPr>
          <p:spPr>
            <a:xfrm>
              <a:off x="6824" y="4644"/>
              <a:ext cx="1513" cy="1513"/>
            </a:xfrm>
            <a:prstGeom prst="diamond">
              <a:avLst/>
            </a:prstGeom>
            <a:solidFill>
              <a:srgbClr val="FFFFFF"/>
            </a:solidFill>
            <a:ln>
              <a:noFill/>
            </a:ln>
            <a:effectLst/>
          </p:spPr>
          <p:style>
            <a:lnRef idx="1">
              <a:srgbClr val="2196F3"/>
            </a:lnRef>
            <a:fillRef idx="3">
              <a:srgbClr val="2196F3"/>
            </a:fillRef>
            <a:effectRef idx="2">
              <a:srgbClr val="2196F3"/>
            </a:effectRef>
            <a:fontRef idx="minor">
              <a:srgbClr val="FFFFFF"/>
            </a:fontRef>
          </p:style>
          <p:txBody>
            <a:bodyPr rtlCol="0" anchor="ctr"/>
            <a:p>
              <a:pPr algn="ctr"/>
              <a:endParaRPr lang="en-US">
                <a:latin typeface="Arial" panose="020B0604020202020204" pitchFamily="34" charset="0"/>
                <a:ea typeface="微软雅黑" panose="020B0503020204020204" charset="-122"/>
              </a:endParaRPr>
            </a:p>
          </p:txBody>
        </p:sp>
        <p:sp>
          <p:nvSpPr>
            <p:cNvPr id="34" name="任意多边形: 形状 33"/>
            <p:cNvSpPr/>
            <p:nvPr>
              <p:custDataLst>
                <p:tags r:id="rId15"/>
              </p:custDataLst>
            </p:nvPr>
          </p:nvSpPr>
          <p:spPr>
            <a:xfrm>
              <a:off x="7278" y="5097"/>
              <a:ext cx="605" cy="606"/>
            </a:xfrm>
            <a:custGeom>
              <a:avLst/>
              <a:gdLst>
                <a:gd name="connsiteX0" fmla="*/ 54571 w 384214"/>
                <a:gd name="connsiteY0" fmla="*/ 283927 h 384636"/>
                <a:gd name="connsiteX1" fmla="*/ 66591 w 384214"/>
                <a:gd name="connsiteY1" fmla="*/ 283927 h 384636"/>
                <a:gd name="connsiteX2" fmla="*/ 66591 w 384214"/>
                <a:gd name="connsiteY2" fmla="*/ 372616 h 384636"/>
                <a:gd name="connsiteX3" fmla="*/ 325991 w 384214"/>
                <a:gd name="connsiteY3" fmla="*/ 372616 h 384636"/>
                <a:gd name="connsiteX4" fmla="*/ 325991 w 384214"/>
                <a:gd name="connsiteY4" fmla="*/ 321574 h 384636"/>
                <a:gd name="connsiteX5" fmla="*/ 338011 w 384214"/>
                <a:gd name="connsiteY5" fmla="*/ 321574 h 384636"/>
                <a:gd name="connsiteX6" fmla="*/ 338011 w 384214"/>
                <a:gd name="connsiteY6" fmla="*/ 384636 h 384636"/>
                <a:gd name="connsiteX7" fmla="*/ 54571 w 384214"/>
                <a:gd name="connsiteY7" fmla="*/ 384636 h 384636"/>
                <a:gd name="connsiteX8" fmla="*/ 206048 w 384214"/>
                <a:gd name="connsiteY8" fmla="*/ 221148 h 384636"/>
                <a:gd name="connsiteX9" fmla="*/ 213593 w 384214"/>
                <a:gd name="connsiteY9" fmla="*/ 225060 h 384636"/>
                <a:gd name="connsiteX10" fmla="*/ 209681 w 384214"/>
                <a:gd name="connsiteY10" fmla="*/ 232606 h 384636"/>
                <a:gd name="connsiteX11" fmla="*/ 203107 w 384214"/>
                <a:gd name="connsiteY11" fmla="*/ 234743 h 384636"/>
                <a:gd name="connsiteX12" fmla="*/ 201676 w 384214"/>
                <a:gd name="connsiteY12" fmla="*/ 235696 h 384636"/>
                <a:gd name="connsiteX13" fmla="*/ 186404 w 384214"/>
                <a:gd name="connsiteY13" fmla="*/ 241956 h 384636"/>
                <a:gd name="connsiteX14" fmla="*/ 184126 w 384214"/>
                <a:gd name="connsiteY14" fmla="*/ 242408 h 384636"/>
                <a:gd name="connsiteX15" fmla="*/ 178570 w 384214"/>
                <a:gd name="connsiteY15" fmla="*/ 238678 h 384636"/>
                <a:gd name="connsiteX16" fmla="*/ 181849 w 384214"/>
                <a:gd name="connsiteY16" fmla="*/ 230833 h 384636"/>
                <a:gd name="connsiteX17" fmla="*/ 197086 w 384214"/>
                <a:gd name="connsiteY17" fmla="*/ 224588 h 384636"/>
                <a:gd name="connsiteX18" fmla="*/ 199198 w 384214"/>
                <a:gd name="connsiteY18" fmla="*/ 223373 h 384636"/>
                <a:gd name="connsiteX19" fmla="*/ 205972 w 384214"/>
                <a:gd name="connsiteY19" fmla="*/ 221172 h 384636"/>
                <a:gd name="connsiteX20" fmla="*/ 206048 w 384214"/>
                <a:gd name="connsiteY20" fmla="*/ 221148 h 384636"/>
                <a:gd name="connsiteX21" fmla="*/ 279082 w 384214"/>
                <a:gd name="connsiteY21" fmla="*/ 198325 h 384636"/>
                <a:gd name="connsiteX22" fmla="*/ 261052 w 384214"/>
                <a:gd name="connsiteY22" fmla="*/ 216355 h 384636"/>
                <a:gd name="connsiteX23" fmla="*/ 279082 w 384214"/>
                <a:gd name="connsiteY23" fmla="*/ 234384 h 384636"/>
                <a:gd name="connsiteX24" fmla="*/ 297111 w 384214"/>
                <a:gd name="connsiteY24" fmla="*/ 216355 h 384636"/>
                <a:gd name="connsiteX25" fmla="*/ 279082 w 384214"/>
                <a:gd name="connsiteY25" fmla="*/ 198325 h 384636"/>
                <a:gd name="connsiteX26" fmla="*/ 279082 w 384214"/>
                <a:gd name="connsiteY26" fmla="*/ 186305 h 384636"/>
                <a:gd name="connsiteX27" fmla="*/ 309131 w 384214"/>
                <a:gd name="connsiteY27" fmla="*/ 216355 h 384636"/>
                <a:gd name="connsiteX28" fmla="*/ 279082 w 384214"/>
                <a:gd name="connsiteY28" fmla="*/ 246404 h 384636"/>
                <a:gd name="connsiteX29" fmla="*/ 249032 w 384214"/>
                <a:gd name="connsiteY29" fmla="*/ 216355 h 384636"/>
                <a:gd name="connsiteX30" fmla="*/ 279082 w 384214"/>
                <a:gd name="connsiteY30" fmla="*/ 186305 h 384636"/>
                <a:gd name="connsiteX31" fmla="*/ 105041 w 384214"/>
                <a:gd name="connsiteY31" fmla="*/ 165197 h 384636"/>
                <a:gd name="connsiteX32" fmla="*/ 87011 w 384214"/>
                <a:gd name="connsiteY32" fmla="*/ 183227 h 384636"/>
                <a:gd name="connsiteX33" fmla="*/ 105041 w 384214"/>
                <a:gd name="connsiteY33" fmla="*/ 201256 h 384636"/>
                <a:gd name="connsiteX34" fmla="*/ 123070 w 384214"/>
                <a:gd name="connsiteY34" fmla="*/ 183227 h 384636"/>
                <a:gd name="connsiteX35" fmla="*/ 105041 w 384214"/>
                <a:gd name="connsiteY35" fmla="*/ 165197 h 384636"/>
                <a:gd name="connsiteX36" fmla="*/ 194726 w 384214"/>
                <a:gd name="connsiteY36" fmla="*/ 156149 h 384636"/>
                <a:gd name="connsiteX37" fmla="*/ 203005 w 384214"/>
                <a:gd name="connsiteY37" fmla="*/ 158077 h 384636"/>
                <a:gd name="connsiteX38" fmla="*/ 201077 w 384214"/>
                <a:gd name="connsiteY38" fmla="*/ 166355 h 384636"/>
                <a:gd name="connsiteX39" fmla="*/ 186316 w 384214"/>
                <a:gd name="connsiteY39" fmla="*/ 175532 h 384636"/>
                <a:gd name="connsiteX40" fmla="*/ 185001 w 384214"/>
                <a:gd name="connsiteY40" fmla="*/ 176142 h 384636"/>
                <a:gd name="connsiteX41" fmla="*/ 182859 w 384214"/>
                <a:gd name="connsiteY41" fmla="*/ 176840 h 384636"/>
                <a:gd name="connsiteX42" fmla="*/ 183170 w 384214"/>
                <a:gd name="connsiteY42" fmla="*/ 183238 h 384636"/>
                <a:gd name="connsiteX43" fmla="*/ 182871 w 384214"/>
                <a:gd name="connsiteY43" fmla="*/ 189547 h 384636"/>
                <a:gd name="connsiteX44" fmla="*/ 185019 w 384214"/>
                <a:gd name="connsiteY44" fmla="*/ 190245 h 384636"/>
                <a:gd name="connsiteX45" fmla="*/ 186187 w 384214"/>
                <a:gd name="connsiteY45" fmla="*/ 190765 h 384636"/>
                <a:gd name="connsiteX46" fmla="*/ 203172 w 384214"/>
                <a:gd name="connsiteY46" fmla="*/ 200636 h 384636"/>
                <a:gd name="connsiteX47" fmla="*/ 205346 w 384214"/>
                <a:gd name="connsiteY47" fmla="*/ 208856 h 384636"/>
                <a:gd name="connsiteX48" fmla="*/ 197127 w 384214"/>
                <a:gd name="connsiteY48" fmla="*/ 211031 h 384636"/>
                <a:gd name="connsiteX49" fmla="*/ 180699 w 384214"/>
                <a:gd name="connsiteY49" fmla="*/ 201482 h 384636"/>
                <a:gd name="connsiteX50" fmla="*/ 174454 w 384214"/>
                <a:gd name="connsiteY50" fmla="*/ 199454 h 384636"/>
                <a:gd name="connsiteX51" fmla="*/ 170363 w 384214"/>
                <a:gd name="connsiteY51" fmla="*/ 192863 h 384636"/>
                <a:gd name="connsiteX52" fmla="*/ 170351 w 384214"/>
                <a:gd name="connsiteY52" fmla="*/ 173533 h 384636"/>
                <a:gd name="connsiteX53" fmla="*/ 174436 w 384214"/>
                <a:gd name="connsiteY53" fmla="*/ 166942 h 384636"/>
                <a:gd name="connsiteX54" fmla="*/ 180588 w 384214"/>
                <a:gd name="connsiteY54" fmla="*/ 164938 h 384636"/>
                <a:gd name="connsiteX55" fmla="*/ 105041 w 384214"/>
                <a:gd name="connsiteY55" fmla="*/ 153177 h 384636"/>
                <a:gd name="connsiteX56" fmla="*/ 135090 w 384214"/>
                <a:gd name="connsiteY56" fmla="*/ 183227 h 384636"/>
                <a:gd name="connsiteX57" fmla="*/ 105041 w 384214"/>
                <a:gd name="connsiteY57" fmla="*/ 213276 h 384636"/>
                <a:gd name="connsiteX58" fmla="*/ 74991 w 384214"/>
                <a:gd name="connsiteY58" fmla="*/ 183227 h 384636"/>
                <a:gd name="connsiteX59" fmla="*/ 105041 w 384214"/>
                <a:gd name="connsiteY59" fmla="*/ 153177 h 384636"/>
                <a:gd name="connsiteX60" fmla="*/ 273125 w 384214"/>
                <a:gd name="connsiteY60" fmla="*/ 108132 h 384636"/>
                <a:gd name="connsiteX61" fmla="*/ 285145 w 384214"/>
                <a:gd name="connsiteY61" fmla="*/ 108132 h 384636"/>
                <a:gd name="connsiteX62" fmla="*/ 290973 w 384214"/>
                <a:gd name="connsiteY62" fmla="*/ 112686 h 384636"/>
                <a:gd name="connsiteX63" fmla="*/ 296977 w 384214"/>
                <a:gd name="connsiteY63" fmla="*/ 136717 h 384636"/>
                <a:gd name="connsiteX64" fmla="*/ 297159 w 384214"/>
                <a:gd name="connsiteY64" fmla="*/ 138173 h 384636"/>
                <a:gd name="connsiteX65" fmla="*/ 297159 w 384214"/>
                <a:gd name="connsiteY65" fmla="*/ 140427 h 384636"/>
                <a:gd name="connsiteX66" fmla="*/ 309179 w 384214"/>
                <a:gd name="connsiteY66" fmla="*/ 144333 h 384636"/>
                <a:gd name="connsiteX67" fmla="*/ 310505 w 384214"/>
                <a:gd name="connsiteY67" fmla="*/ 142507 h 384636"/>
                <a:gd name="connsiteX68" fmla="*/ 311503 w 384214"/>
                <a:gd name="connsiteY68" fmla="*/ 141436 h 384636"/>
                <a:gd name="connsiteX69" fmla="*/ 330484 w 384214"/>
                <a:gd name="connsiteY69" fmla="*/ 125525 h 384636"/>
                <a:gd name="connsiteX70" fmla="*/ 337879 w 384214"/>
                <a:gd name="connsiteY70" fmla="*/ 125267 h 384636"/>
                <a:gd name="connsiteX71" fmla="*/ 347604 w 384214"/>
                <a:gd name="connsiteY71" fmla="*/ 132333 h 384636"/>
                <a:gd name="connsiteX72" fmla="*/ 349640 w 384214"/>
                <a:gd name="connsiteY72" fmla="*/ 139461 h 384636"/>
                <a:gd name="connsiteX73" fmla="*/ 340314 w 384214"/>
                <a:gd name="connsiteY73" fmla="*/ 162391 h 384636"/>
                <a:gd name="connsiteX74" fmla="*/ 339610 w 384214"/>
                <a:gd name="connsiteY74" fmla="*/ 163653 h 384636"/>
                <a:gd name="connsiteX75" fmla="*/ 338307 w 384214"/>
                <a:gd name="connsiteY75" fmla="*/ 165455 h 384636"/>
                <a:gd name="connsiteX76" fmla="*/ 345784 w 384214"/>
                <a:gd name="connsiteY76" fmla="*/ 175747 h 384636"/>
                <a:gd name="connsiteX77" fmla="*/ 347921 w 384214"/>
                <a:gd name="connsiteY77" fmla="*/ 175051 h 384636"/>
                <a:gd name="connsiteX78" fmla="*/ 349358 w 384214"/>
                <a:gd name="connsiteY78" fmla="*/ 174772 h 384636"/>
                <a:gd name="connsiteX79" fmla="*/ 374073 w 384214"/>
                <a:gd name="connsiteY79" fmla="*/ 173058 h 384636"/>
                <a:gd name="connsiteX80" fmla="*/ 380206 w 384214"/>
                <a:gd name="connsiteY80" fmla="*/ 177199 h 384636"/>
                <a:gd name="connsiteX81" fmla="*/ 383915 w 384214"/>
                <a:gd name="connsiteY81" fmla="*/ 188632 h 384636"/>
                <a:gd name="connsiteX82" fmla="*/ 381374 w 384214"/>
                <a:gd name="connsiteY82" fmla="*/ 195590 h 384636"/>
                <a:gd name="connsiteX83" fmla="*/ 360357 w 384214"/>
                <a:gd name="connsiteY83" fmla="*/ 208660 h 384636"/>
                <a:gd name="connsiteX84" fmla="*/ 359042 w 384214"/>
                <a:gd name="connsiteY84" fmla="*/ 209274 h 384636"/>
                <a:gd name="connsiteX85" fmla="*/ 356900 w 384214"/>
                <a:gd name="connsiteY85" fmla="*/ 209966 h 384636"/>
                <a:gd name="connsiteX86" fmla="*/ 357211 w 384214"/>
                <a:gd name="connsiteY86" fmla="*/ 216363 h 384636"/>
                <a:gd name="connsiteX87" fmla="*/ 356912 w 384214"/>
                <a:gd name="connsiteY87" fmla="*/ 222676 h 384636"/>
                <a:gd name="connsiteX88" fmla="*/ 359060 w 384214"/>
                <a:gd name="connsiteY88" fmla="*/ 223374 h 384636"/>
                <a:gd name="connsiteX89" fmla="*/ 360392 w 384214"/>
                <a:gd name="connsiteY89" fmla="*/ 223996 h 384636"/>
                <a:gd name="connsiteX90" fmla="*/ 381392 w 384214"/>
                <a:gd name="connsiteY90" fmla="*/ 237134 h 384636"/>
                <a:gd name="connsiteX91" fmla="*/ 383921 w 384214"/>
                <a:gd name="connsiteY91" fmla="*/ 244086 h 384636"/>
                <a:gd name="connsiteX92" fmla="*/ 380206 w 384214"/>
                <a:gd name="connsiteY92" fmla="*/ 255519 h 384636"/>
                <a:gd name="connsiteX93" fmla="*/ 374055 w 384214"/>
                <a:gd name="connsiteY93" fmla="*/ 259657 h 384636"/>
                <a:gd name="connsiteX94" fmla="*/ 349364 w 384214"/>
                <a:gd name="connsiteY94" fmla="*/ 257872 h 384636"/>
                <a:gd name="connsiteX95" fmla="*/ 347944 w 384214"/>
                <a:gd name="connsiteY95" fmla="*/ 257594 h 384636"/>
                <a:gd name="connsiteX96" fmla="*/ 345825 w 384214"/>
                <a:gd name="connsiteY96" fmla="*/ 256907 h 384636"/>
                <a:gd name="connsiteX97" fmla="*/ 338359 w 384214"/>
                <a:gd name="connsiteY97" fmla="*/ 267210 h 384636"/>
                <a:gd name="connsiteX98" fmla="*/ 339674 w 384214"/>
                <a:gd name="connsiteY98" fmla="*/ 269021 h 384636"/>
                <a:gd name="connsiteX99" fmla="*/ 340384 w 384214"/>
                <a:gd name="connsiteY99" fmla="*/ 270303 h 384636"/>
                <a:gd name="connsiteX100" fmla="*/ 349651 w 384214"/>
                <a:gd name="connsiteY100" fmla="*/ 293275 h 384636"/>
                <a:gd name="connsiteX101" fmla="*/ 347609 w 384214"/>
                <a:gd name="connsiteY101" fmla="*/ 300385 h 384636"/>
                <a:gd name="connsiteX102" fmla="*/ 337885 w 384214"/>
                <a:gd name="connsiteY102" fmla="*/ 307451 h 384636"/>
                <a:gd name="connsiteX103" fmla="*/ 330478 w 384214"/>
                <a:gd name="connsiteY103" fmla="*/ 307184 h 384636"/>
                <a:gd name="connsiteX104" fmla="*/ 311550 w 384214"/>
                <a:gd name="connsiteY104" fmla="*/ 291229 h 384636"/>
                <a:gd name="connsiteX105" fmla="*/ 310564 w 384214"/>
                <a:gd name="connsiteY105" fmla="*/ 290170 h 384636"/>
                <a:gd name="connsiteX106" fmla="*/ 309255 w 384214"/>
                <a:gd name="connsiteY106" fmla="*/ 288368 h 384636"/>
                <a:gd name="connsiteX107" fmla="*/ 297159 w 384214"/>
                <a:gd name="connsiteY107" fmla="*/ 292303 h 384636"/>
                <a:gd name="connsiteX108" fmla="*/ 297159 w 384214"/>
                <a:gd name="connsiteY108" fmla="*/ 294548 h 384636"/>
                <a:gd name="connsiteX109" fmla="*/ 296977 w 384214"/>
                <a:gd name="connsiteY109" fmla="*/ 296004 h 384636"/>
                <a:gd name="connsiteX110" fmla="*/ 290973 w 384214"/>
                <a:gd name="connsiteY110" fmla="*/ 320035 h 384636"/>
                <a:gd name="connsiteX111" fmla="*/ 285145 w 384214"/>
                <a:gd name="connsiteY111" fmla="*/ 324589 h 384636"/>
                <a:gd name="connsiteX112" fmla="*/ 273125 w 384214"/>
                <a:gd name="connsiteY112" fmla="*/ 324589 h 384636"/>
                <a:gd name="connsiteX113" fmla="*/ 267292 w 384214"/>
                <a:gd name="connsiteY113" fmla="*/ 320020 h 384636"/>
                <a:gd name="connsiteX114" fmla="*/ 261358 w 384214"/>
                <a:gd name="connsiteY114" fmla="*/ 295989 h 384636"/>
                <a:gd name="connsiteX115" fmla="*/ 261182 w 384214"/>
                <a:gd name="connsiteY115" fmla="*/ 294554 h 384636"/>
                <a:gd name="connsiteX116" fmla="*/ 261182 w 384214"/>
                <a:gd name="connsiteY116" fmla="*/ 292338 h 384636"/>
                <a:gd name="connsiteX117" fmla="*/ 249062 w 384214"/>
                <a:gd name="connsiteY117" fmla="*/ 288424 h 384636"/>
                <a:gd name="connsiteX118" fmla="*/ 247765 w 384214"/>
                <a:gd name="connsiteY118" fmla="*/ 290208 h 384636"/>
                <a:gd name="connsiteX119" fmla="*/ 246762 w 384214"/>
                <a:gd name="connsiteY119" fmla="*/ 291288 h 384636"/>
                <a:gd name="connsiteX120" fmla="*/ 227769 w 384214"/>
                <a:gd name="connsiteY120" fmla="*/ 307196 h 384636"/>
                <a:gd name="connsiteX121" fmla="*/ 220374 w 384214"/>
                <a:gd name="connsiteY121" fmla="*/ 307451 h 384636"/>
                <a:gd name="connsiteX122" fmla="*/ 210649 w 384214"/>
                <a:gd name="connsiteY122" fmla="*/ 300385 h 384636"/>
                <a:gd name="connsiteX123" fmla="*/ 208607 w 384214"/>
                <a:gd name="connsiteY123" fmla="*/ 293275 h 384636"/>
                <a:gd name="connsiteX124" fmla="*/ 217874 w 384214"/>
                <a:gd name="connsiteY124" fmla="*/ 270303 h 384636"/>
                <a:gd name="connsiteX125" fmla="*/ 218590 w 384214"/>
                <a:gd name="connsiteY125" fmla="*/ 269018 h 384636"/>
                <a:gd name="connsiteX126" fmla="*/ 219864 w 384214"/>
                <a:gd name="connsiteY126" fmla="*/ 267266 h 384636"/>
                <a:gd name="connsiteX127" fmla="*/ 212398 w 384214"/>
                <a:gd name="connsiteY127" fmla="*/ 257001 h 384636"/>
                <a:gd name="connsiteX128" fmla="*/ 210344 w 384214"/>
                <a:gd name="connsiteY128" fmla="*/ 257670 h 384636"/>
                <a:gd name="connsiteX129" fmla="*/ 208836 w 384214"/>
                <a:gd name="connsiteY129" fmla="*/ 257955 h 384636"/>
                <a:gd name="connsiteX130" fmla="*/ 187983 w 384214"/>
                <a:gd name="connsiteY130" fmla="*/ 259172 h 384636"/>
                <a:gd name="connsiteX131" fmla="*/ 181630 w 384214"/>
                <a:gd name="connsiteY131" fmla="*/ 253524 h 384636"/>
                <a:gd name="connsiteX132" fmla="*/ 187278 w 384214"/>
                <a:gd name="connsiteY132" fmla="*/ 247170 h 384636"/>
                <a:gd name="connsiteX133" fmla="*/ 207362 w 384214"/>
                <a:gd name="connsiteY133" fmla="*/ 245999 h 384636"/>
                <a:gd name="connsiteX134" fmla="*/ 213343 w 384214"/>
                <a:gd name="connsiteY134" fmla="*/ 244051 h 384636"/>
                <a:gd name="connsiteX135" fmla="*/ 220527 w 384214"/>
                <a:gd name="connsiteY135" fmla="*/ 246977 h 384636"/>
                <a:gd name="connsiteX136" fmla="*/ 231901 w 384214"/>
                <a:gd name="connsiteY136" fmla="*/ 262618 h 384636"/>
                <a:gd name="connsiteX137" fmla="*/ 232470 w 384214"/>
                <a:gd name="connsiteY137" fmla="*/ 270359 h 384636"/>
                <a:gd name="connsiteX138" fmla="*/ 228743 w 384214"/>
                <a:gd name="connsiteY138" fmla="*/ 275485 h 384636"/>
                <a:gd name="connsiteX139" fmla="*/ 221513 w 384214"/>
                <a:gd name="connsiteY139" fmla="*/ 293418 h 384636"/>
                <a:gd name="connsiteX140" fmla="*/ 223643 w 384214"/>
                <a:gd name="connsiteY140" fmla="*/ 294968 h 384636"/>
                <a:gd name="connsiteX141" fmla="*/ 238468 w 384214"/>
                <a:gd name="connsiteY141" fmla="*/ 282552 h 384636"/>
                <a:gd name="connsiteX142" fmla="*/ 242213 w 384214"/>
                <a:gd name="connsiteY142" fmla="*/ 277390 h 384636"/>
                <a:gd name="connsiteX143" fmla="*/ 249754 w 384214"/>
                <a:gd name="connsiteY143" fmla="*/ 275535 h 384636"/>
                <a:gd name="connsiteX144" fmla="*/ 268171 w 384214"/>
                <a:gd name="connsiteY144" fmla="*/ 281489 h 384636"/>
                <a:gd name="connsiteX145" fmla="*/ 273195 w 384214"/>
                <a:gd name="connsiteY145" fmla="*/ 287411 h 384636"/>
                <a:gd name="connsiteX146" fmla="*/ 273201 w 384214"/>
                <a:gd name="connsiteY146" fmla="*/ 293814 h 384636"/>
                <a:gd name="connsiteX147" fmla="*/ 277832 w 384214"/>
                <a:gd name="connsiteY147" fmla="*/ 312569 h 384636"/>
                <a:gd name="connsiteX148" fmla="*/ 280450 w 384214"/>
                <a:gd name="connsiteY148" fmla="*/ 312569 h 384636"/>
                <a:gd name="connsiteX149" fmla="*/ 285139 w 384214"/>
                <a:gd name="connsiteY149" fmla="*/ 293809 h 384636"/>
                <a:gd name="connsiteX150" fmla="*/ 285139 w 384214"/>
                <a:gd name="connsiteY150" fmla="*/ 287391 h 384636"/>
                <a:gd name="connsiteX151" fmla="*/ 290151 w 384214"/>
                <a:gd name="connsiteY151" fmla="*/ 281463 h 384636"/>
                <a:gd name="connsiteX152" fmla="*/ 308533 w 384214"/>
                <a:gd name="connsiteY152" fmla="*/ 275480 h 384636"/>
                <a:gd name="connsiteX153" fmla="*/ 316081 w 384214"/>
                <a:gd name="connsiteY153" fmla="*/ 277319 h 384636"/>
                <a:gd name="connsiteX154" fmla="*/ 319855 w 384214"/>
                <a:gd name="connsiteY154" fmla="*/ 282508 h 384636"/>
                <a:gd name="connsiteX155" fmla="*/ 334627 w 384214"/>
                <a:gd name="connsiteY155" fmla="*/ 294959 h 384636"/>
                <a:gd name="connsiteX156" fmla="*/ 336746 w 384214"/>
                <a:gd name="connsiteY156" fmla="*/ 293418 h 384636"/>
                <a:gd name="connsiteX157" fmla="*/ 329509 w 384214"/>
                <a:gd name="connsiteY157" fmla="*/ 275485 h 384636"/>
                <a:gd name="connsiteX158" fmla="*/ 325747 w 384214"/>
                <a:gd name="connsiteY158" fmla="*/ 270303 h 384636"/>
                <a:gd name="connsiteX159" fmla="*/ 326316 w 384214"/>
                <a:gd name="connsiteY159" fmla="*/ 262571 h 384636"/>
                <a:gd name="connsiteX160" fmla="*/ 337679 w 384214"/>
                <a:gd name="connsiteY160" fmla="*/ 246894 h 384636"/>
                <a:gd name="connsiteX161" fmla="*/ 344863 w 384214"/>
                <a:gd name="connsiteY161" fmla="*/ 243960 h 384636"/>
                <a:gd name="connsiteX162" fmla="*/ 350961 w 384214"/>
                <a:gd name="connsiteY162" fmla="*/ 245934 h 384636"/>
                <a:gd name="connsiteX163" fmla="*/ 370229 w 384214"/>
                <a:gd name="connsiteY163" fmla="*/ 247328 h 384636"/>
                <a:gd name="connsiteX164" fmla="*/ 371039 w 384214"/>
                <a:gd name="connsiteY164" fmla="*/ 244834 h 384636"/>
                <a:gd name="connsiteX165" fmla="*/ 354647 w 384214"/>
                <a:gd name="connsiteY165" fmla="*/ 234578 h 384636"/>
                <a:gd name="connsiteX166" fmla="*/ 348496 w 384214"/>
                <a:gd name="connsiteY166" fmla="*/ 232580 h 384636"/>
                <a:gd name="connsiteX167" fmla="*/ 344405 w 384214"/>
                <a:gd name="connsiteY167" fmla="*/ 225989 h 384636"/>
                <a:gd name="connsiteX168" fmla="*/ 344393 w 384214"/>
                <a:gd name="connsiteY168" fmla="*/ 206659 h 384636"/>
                <a:gd name="connsiteX169" fmla="*/ 348478 w 384214"/>
                <a:gd name="connsiteY169" fmla="*/ 200065 h 384636"/>
                <a:gd name="connsiteX170" fmla="*/ 354629 w 384214"/>
                <a:gd name="connsiteY170" fmla="*/ 198067 h 384636"/>
                <a:gd name="connsiteX171" fmla="*/ 371033 w 384214"/>
                <a:gd name="connsiteY171" fmla="*/ 187866 h 384636"/>
                <a:gd name="connsiteX172" fmla="*/ 370223 w 384214"/>
                <a:gd name="connsiteY172" fmla="*/ 185375 h 384636"/>
                <a:gd name="connsiteX173" fmla="*/ 350931 w 384214"/>
                <a:gd name="connsiteY173" fmla="*/ 186713 h 384636"/>
                <a:gd name="connsiteX174" fmla="*/ 344827 w 384214"/>
                <a:gd name="connsiteY174" fmla="*/ 188694 h 384636"/>
                <a:gd name="connsiteX175" fmla="*/ 337649 w 384214"/>
                <a:gd name="connsiteY175" fmla="*/ 185765 h 384636"/>
                <a:gd name="connsiteX176" fmla="*/ 326269 w 384214"/>
                <a:gd name="connsiteY176" fmla="*/ 170106 h 384636"/>
                <a:gd name="connsiteX177" fmla="*/ 325694 w 384214"/>
                <a:gd name="connsiteY177" fmla="*/ 162371 h 384636"/>
                <a:gd name="connsiteX178" fmla="*/ 329450 w 384214"/>
                <a:gd name="connsiteY178" fmla="*/ 157188 h 384636"/>
                <a:gd name="connsiteX179" fmla="*/ 336728 w 384214"/>
                <a:gd name="connsiteY179" fmla="*/ 139291 h 384636"/>
                <a:gd name="connsiteX180" fmla="*/ 334609 w 384214"/>
                <a:gd name="connsiteY180" fmla="*/ 137750 h 384636"/>
                <a:gd name="connsiteX181" fmla="*/ 319790 w 384214"/>
                <a:gd name="connsiteY181" fmla="*/ 150172 h 384636"/>
                <a:gd name="connsiteX182" fmla="*/ 316010 w 384214"/>
                <a:gd name="connsiteY182" fmla="*/ 155372 h 384636"/>
                <a:gd name="connsiteX183" fmla="*/ 308474 w 384214"/>
                <a:gd name="connsiteY183" fmla="*/ 157221 h 384636"/>
                <a:gd name="connsiteX184" fmla="*/ 290145 w 384214"/>
                <a:gd name="connsiteY184" fmla="*/ 151261 h 384636"/>
                <a:gd name="connsiteX185" fmla="*/ 285139 w 384214"/>
                <a:gd name="connsiteY185" fmla="*/ 145336 h 384636"/>
                <a:gd name="connsiteX186" fmla="*/ 285139 w 384214"/>
                <a:gd name="connsiteY186" fmla="*/ 138912 h 384636"/>
                <a:gd name="connsiteX187" fmla="*/ 280449 w 384214"/>
                <a:gd name="connsiteY187" fmla="*/ 120152 h 384636"/>
                <a:gd name="connsiteX188" fmla="*/ 277814 w 384214"/>
                <a:gd name="connsiteY188" fmla="*/ 120152 h 384636"/>
                <a:gd name="connsiteX189" fmla="*/ 273119 w 384214"/>
                <a:gd name="connsiteY189" fmla="*/ 138912 h 384636"/>
                <a:gd name="connsiteX190" fmla="*/ 273125 w 384214"/>
                <a:gd name="connsiteY190" fmla="*/ 145318 h 384636"/>
                <a:gd name="connsiteX191" fmla="*/ 268107 w 384214"/>
                <a:gd name="connsiteY191" fmla="*/ 151252 h 384636"/>
                <a:gd name="connsiteX192" fmla="*/ 249760 w 384214"/>
                <a:gd name="connsiteY192" fmla="*/ 157191 h 384636"/>
                <a:gd name="connsiteX193" fmla="*/ 242218 w 384214"/>
                <a:gd name="connsiteY193" fmla="*/ 155337 h 384636"/>
                <a:gd name="connsiteX194" fmla="*/ 238468 w 384214"/>
                <a:gd name="connsiteY194" fmla="*/ 150169 h 384636"/>
                <a:gd name="connsiteX195" fmla="*/ 223649 w 384214"/>
                <a:gd name="connsiteY195" fmla="*/ 137750 h 384636"/>
                <a:gd name="connsiteX196" fmla="*/ 221518 w 384214"/>
                <a:gd name="connsiteY196" fmla="*/ 139300 h 384636"/>
                <a:gd name="connsiteX197" fmla="*/ 228749 w 384214"/>
                <a:gd name="connsiteY197" fmla="*/ 157238 h 384636"/>
                <a:gd name="connsiteX198" fmla="*/ 232470 w 384214"/>
                <a:gd name="connsiteY198" fmla="*/ 162365 h 384636"/>
                <a:gd name="connsiteX199" fmla="*/ 231901 w 384214"/>
                <a:gd name="connsiteY199" fmla="*/ 170106 h 384636"/>
                <a:gd name="connsiteX200" fmla="*/ 220532 w 384214"/>
                <a:gd name="connsiteY200" fmla="*/ 185744 h 384636"/>
                <a:gd name="connsiteX201" fmla="*/ 217304 w 384214"/>
                <a:gd name="connsiteY201" fmla="*/ 192241 h 384636"/>
                <a:gd name="connsiteX202" fmla="*/ 217287 w 384214"/>
                <a:gd name="connsiteY202" fmla="*/ 192277 h 384636"/>
                <a:gd name="connsiteX203" fmla="*/ 209222 w 384214"/>
                <a:gd name="connsiteY203" fmla="*/ 194959 h 384636"/>
                <a:gd name="connsiteX204" fmla="*/ 206540 w 384214"/>
                <a:gd name="connsiteY204" fmla="*/ 186895 h 384636"/>
                <a:gd name="connsiteX205" fmla="*/ 209827 w 384214"/>
                <a:gd name="connsiteY205" fmla="*/ 180280 h 384636"/>
                <a:gd name="connsiteX206" fmla="*/ 219863 w 384214"/>
                <a:gd name="connsiteY206" fmla="*/ 165458 h 384636"/>
                <a:gd name="connsiteX207" fmla="*/ 218590 w 384214"/>
                <a:gd name="connsiteY207" fmla="*/ 163706 h 384636"/>
                <a:gd name="connsiteX208" fmla="*/ 217874 w 384214"/>
                <a:gd name="connsiteY208" fmla="*/ 162421 h 384636"/>
                <a:gd name="connsiteX209" fmla="*/ 208612 w 384214"/>
                <a:gd name="connsiteY209" fmla="*/ 139443 h 384636"/>
                <a:gd name="connsiteX210" fmla="*/ 210655 w 384214"/>
                <a:gd name="connsiteY210" fmla="*/ 132333 h 384636"/>
                <a:gd name="connsiteX211" fmla="*/ 220380 w 384214"/>
                <a:gd name="connsiteY211" fmla="*/ 125267 h 384636"/>
                <a:gd name="connsiteX212" fmla="*/ 227775 w 384214"/>
                <a:gd name="connsiteY212" fmla="*/ 125522 h 384636"/>
                <a:gd name="connsiteX213" fmla="*/ 246761 w 384214"/>
                <a:gd name="connsiteY213" fmla="*/ 141433 h 384636"/>
                <a:gd name="connsiteX214" fmla="*/ 247765 w 384214"/>
                <a:gd name="connsiteY214" fmla="*/ 142513 h 384636"/>
                <a:gd name="connsiteX215" fmla="*/ 249062 w 384214"/>
                <a:gd name="connsiteY215" fmla="*/ 144303 h 384636"/>
                <a:gd name="connsiteX216" fmla="*/ 261099 w 384214"/>
                <a:gd name="connsiteY216" fmla="*/ 140409 h 384636"/>
                <a:gd name="connsiteX217" fmla="*/ 261099 w 384214"/>
                <a:gd name="connsiteY217" fmla="*/ 138179 h 384636"/>
                <a:gd name="connsiteX218" fmla="*/ 261281 w 384214"/>
                <a:gd name="connsiteY218" fmla="*/ 136714 h 384636"/>
                <a:gd name="connsiteX219" fmla="*/ 267297 w 384214"/>
                <a:gd name="connsiteY219" fmla="*/ 112683 h 384636"/>
                <a:gd name="connsiteX220" fmla="*/ 273125 w 384214"/>
                <a:gd name="connsiteY220" fmla="*/ 108132 h 384636"/>
                <a:gd name="connsiteX221" fmla="*/ 99083 w 384214"/>
                <a:gd name="connsiteY221" fmla="*/ 75004 h 384636"/>
                <a:gd name="connsiteX222" fmla="*/ 111103 w 384214"/>
                <a:gd name="connsiteY222" fmla="*/ 75004 h 384636"/>
                <a:gd name="connsiteX223" fmla="*/ 116931 w 384214"/>
                <a:gd name="connsiteY223" fmla="*/ 79558 h 384636"/>
                <a:gd name="connsiteX224" fmla="*/ 122935 w 384214"/>
                <a:gd name="connsiteY224" fmla="*/ 103592 h 384636"/>
                <a:gd name="connsiteX225" fmla="*/ 123117 w 384214"/>
                <a:gd name="connsiteY225" fmla="*/ 105048 h 384636"/>
                <a:gd name="connsiteX226" fmla="*/ 123117 w 384214"/>
                <a:gd name="connsiteY226" fmla="*/ 107301 h 384636"/>
                <a:gd name="connsiteX227" fmla="*/ 135137 w 384214"/>
                <a:gd name="connsiteY227" fmla="*/ 111207 h 384636"/>
                <a:gd name="connsiteX228" fmla="*/ 136463 w 384214"/>
                <a:gd name="connsiteY228" fmla="*/ 109382 h 384636"/>
                <a:gd name="connsiteX229" fmla="*/ 137461 w 384214"/>
                <a:gd name="connsiteY229" fmla="*/ 108311 h 384636"/>
                <a:gd name="connsiteX230" fmla="*/ 156441 w 384214"/>
                <a:gd name="connsiteY230" fmla="*/ 92397 h 384636"/>
                <a:gd name="connsiteX231" fmla="*/ 163836 w 384214"/>
                <a:gd name="connsiteY231" fmla="*/ 92138 h 384636"/>
                <a:gd name="connsiteX232" fmla="*/ 173562 w 384214"/>
                <a:gd name="connsiteY232" fmla="*/ 99205 h 384636"/>
                <a:gd name="connsiteX233" fmla="*/ 175598 w 384214"/>
                <a:gd name="connsiteY233" fmla="*/ 106333 h 384636"/>
                <a:gd name="connsiteX234" fmla="*/ 166272 w 384214"/>
                <a:gd name="connsiteY234" fmla="*/ 129263 h 384636"/>
                <a:gd name="connsiteX235" fmla="*/ 165568 w 384214"/>
                <a:gd name="connsiteY235" fmla="*/ 130525 h 384636"/>
                <a:gd name="connsiteX236" fmla="*/ 164265 w 384214"/>
                <a:gd name="connsiteY236" fmla="*/ 132327 h 384636"/>
                <a:gd name="connsiteX237" fmla="*/ 171742 w 384214"/>
                <a:gd name="connsiteY237" fmla="*/ 142621 h 384636"/>
                <a:gd name="connsiteX238" fmla="*/ 173879 w 384214"/>
                <a:gd name="connsiteY238" fmla="*/ 141926 h 384636"/>
                <a:gd name="connsiteX239" fmla="*/ 175317 w 384214"/>
                <a:gd name="connsiteY239" fmla="*/ 141647 h 384636"/>
                <a:gd name="connsiteX240" fmla="*/ 193992 w 384214"/>
                <a:gd name="connsiteY240" fmla="*/ 140350 h 384636"/>
                <a:gd name="connsiteX241" fmla="*/ 194089 w 384214"/>
                <a:gd name="connsiteY241" fmla="*/ 140343 h 384636"/>
                <a:gd name="connsiteX242" fmla="*/ 200456 w 384214"/>
                <a:gd name="connsiteY242" fmla="*/ 145974 h 384636"/>
                <a:gd name="connsiteX243" fmla="*/ 194825 w 384214"/>
                <a:gd name="connsiteY243" fmla="*/ 152340 h 384636"/>
                <a:gd name="connsiteX244" fmla="*/ 176890 w 384214"/>
                <a:gd name="connsiteY244" fmla="*/ 153588 h 384636"/>
                <a:gd name="connsiteX245" fmla="*/ 170786 w 384214"/>
                <a:gd name="connsiteY245" fmla="*/ 155568 h 384636"/>
                <a:gd name="connsiteX246" fmla="*/ 163608 w 384214"/>
                <a:gd name="connsiteY246" fmla="*/ 152640 h 384636"/>
                <a:gd name="connsiteX247" fmla="*/ 152228 w 384214"/>
                <a:gd name="connsiteY247" fmla="*/ 136978 h 384636"/>
                <a:gd name="connsiteX248" fmla="*/ 151653 w 384214"/>
                <a:gd name="connsiteY248" fmla="*/ 129242 h 384636"/>
                <a:gd name="connsiteX249" fmla="*/ 155409 w 384214"/>
                <a:gd name="connsiteY249" fmla="*/ 124060 h 384636"/>
                <a:gd name="connsiteX250" fmla="*/ 162686 w 384214"/>
                <a:gd name="connsiteY250" fmla="*/ 106163 h 384636"/>
                <a:gd name="connsiteX251" fmla="*/ 160568 w 384214"/>
                <a:gd name="connsiteY251" fmla="*/ 104622 h 384636"/>
                <a:gd name="connsiteX252" fmla="*/ 145748 w 384214"/>
                <a:gd name="connsiteY252" fmla="*/ 117047 h 384636"/>
                <a:gd name="connsiteX253" fmla="*/ 141968 w 384214"/>
                <a:gd name="connsiteY253" fmla="*/ 122247 h 384636"/>
                <a:gd name="connsiteX254" fmla="*/ 134427 w 384214"/>
                <a:gd name="connsiteY254" fmla="*/ 124093 h 384636"/>
                <a:gd name="connsiteX255" fmla="*/ 116103 w 384214"/>
                <a:gd name="connsiteY255" fmla="*/ 118135 h 384636"/>
                <a:gd name="connsiteX256" fmla="*/ 111097 w 384214"/>
                <a:gd name="connsiteY256" fmla="*/ 112211 h 384636"/>
                <a:gd name="connsiteX257" fmla="*/ 111097 w 384214"/>
                <a:gd name="connsiteY257" fmla="*/ 105787 h 384636"/>
                <a:gd name="connsiteX258" fmla="*/ 106408 w 384214"/>
                <a:gd name="connsiteY258" fmla="*/ 87024 h 384636"/>
                <a:gd name="connsiteX259" fmla="*/ 103772 w 384214"/>
                <a:gd name="connsiteY259" fmla="*/ 87024 h 384636"/>
                <a:gd name="connsiteX260" fmla="*/ 99077 w 384214"/>
                <a:gd name="connsiteY260" fmla="*/ 105787 h 384636"/>
                <a:gd name="connsiteX261" fmla="*/ 99083 w 384214"/>
                <a:gd name="connsiteY261" fmla="*/ 112190 h 384636"/>
                <a:gd name="connsiteX262" fmla="*/ 94065 w 384214"/>
                <a:gd name="connsiteY262" fmla="*/ 118124 h 384636"/>
                <a:gd name="connsiteX263" fmla="*/ 75712 w 384214"/>
                <a:gd name="connsiteY263" fmla="*/ 124066 h 384636"/>
                <a:gd name="connsiteX264" fmla="*/ 68182 w 384214"/>
                <a:gd name="connsiteY264" fmla="*/ 122214 h 384636"/>
                <a:gd name="connsiteX265" fmla="*/ 64426 w 384214"/>
                <a:gd name="connsiteY265" fmla="*/ 117047 h 384636"/>
                <a:gd name="connsiteX266" fmla="*/ 49607 w 384214"/>
                <a:gd name="connsiteY266" fmla="*/ 104622 h 384636"/>
                <a:gd name="connsiteX267" fmla="*/ 47476 w 384214"/>
                <a:gd name="connsiteY267" fmla="*/ 106171 h 384636"/>
                <a:gd name="connsiteX268" fmla="*/ 54707 w 384214"/>
                <a:gd name="connsiteY268" fmla="*/ 124111 h 384636"/>
                <a:gd name="connsiteX269" fmla="*/ 58428 w 384214"/>
                <a:gd name="connsiteY269" fmla="*/ 129237 h 384636"/>
                <a:gd name="connsiteX270" fmla="*/ 57865 w 384214"/>
                <a:gd name="connsiteY270" fmla="*/ 136976 h 384636"/>
                <a:gd name="connsiteX271" fmla="*/ 46491 w 384214"/>
                <a:gd name="connsiteY271" fmla="*/ 152620 h 384636"/>
                <a:gd name="connsiteX272" fmla="*/ 39313 w 384214"/>
                <a:gd name="connsiteY272" fmla="*/ 155542 h 384636"/>
                <a:gd name="connsiteX273" fmla="*/ 33291 w 384214"/>
                <a:gd name="connsiteY273" fmla="*/ 153588 h 384636"/>
                <a:gd name="connsiteX274" fmla="*/ 13993 w 384214"/>
                <a:gd name="connsiteY274" fmla="*/ 152250 h 384636"/>
                <a:gd name="connsiteX275" fmla="*/ 13183 w 384214"/>
                <a:gd name="connsiteY275" fmla="*/ 154753 h 384636"/>
                <a:gd name="connsiteX276" fmla="*/ 29570 w 384214"/>
                <a:gd name="connsiteY276" fmla="*/ 165018 h 384636"/>
                <a:gd name="connsiteX277" fmla="*/ 35638 w 384214"/>
                <a:gd name="connsiteY277" fmla="*/ 166984 h 384636"/>
                <a:gd name="connsiteX278" fmla="*/ 39729 w 384214"/>
                <a:gd name="connsiteY278" fmla="*/ 173572 h 384636"/>
                <a:gd name="connsiteX279" fmla="*/ 39729 w 384214"/>
                <a:gd name="connsiteY279" fmla="*/ 192893 h 384636"/>
                <a:gd name="connsiteX280" fmla="*/ 35638 w 384214"/>
                <a:gd name="connsiteY280" fmla="*/ 199481 h 384636"/>
                <a:gd name="connsiteX281" fmla="*/ 29570 w 384214"/>
                <a:gd name="connsiteY281" fmla="*/ 201450 h 384636"/>
                <a:gd name="connsiteX282" fmla="*/ 13178 w 384214"/>
                <a:gd name="connsiteY282" fmla="*/ 211709 h 384636"/>
                <a:gd name="connsiteX283" fmla="*/ 13993 w 384214"/>
                <a:gd name="connsiteY283" fmla="*/ 214215 h 384636"/>
                <a:gd name="connsiteX284" fmla="*/ 33285 w 384214"/>
                <a:gd name="connsiteY284" fmla="*/ 212880 h 384636"/>
                <a:gd name="connsiteX285" fmla="*/ 39301 w 384214"/>
                <a:gd name="connsiteY285" fmla="*/ 210923 h 384636"/>
                <a:gd name="connsiteX286" fmla="*/ 46485 w 384214"/>
                <a:gd name="connsiteY286" fmla="*/ 213848 h 384636"/>
                <a:gd name="connsiteX287" fmla="*/ 57853 w 384214"/>
                <a:gd name="connsiteY287" fmla="*/ 229489 h 384636"/>
                <a:gd name="connsiteX288" fmla="*/ 58428 w 384214"/>
                <a:gd name="connsiteY288" fmla="*/ 237228 h 384636"/>
                <a:gd name="connsiteX289" fmla="*/ 54707 w 384214"/>
                <a:gd name="connsiteY289" fmla="*/ 242354 h 384636"/>
                <a:gd name="connsiteX290" fmla="*/ 47471 w 384214"/>
                <a:gd name="connsiteY290" fmla="*/ 260293 h 384636"/>
                <a:gd name="connsiteX291" fmla="*/ 49601 w 384214"/>
                <a:gd name="connsiteY291" fmla="*/ 261840 h 384636"/>
                <a:gd name="connsiteX292" fmla="*/ 64427 w 384214"/>
                <a:gd name="connsiteY292" fmla="*/ 249421 h 384636"/>
                <a:gd name="connsiteX293" fmla="*/ 68171 w 384214"/>
                <a:gd name="connsiteY293" fmla="*/ 244259 h 384636"/>
                <a:gd name="connsiteX294" fmla="*/ 75712 w 384214"/>
                <a:gd name="connsiteY294" fmla="*/ 242407 h 384636"/>
                <a:gd name="connsiteX295" fmla="*/ 94130 w 384214"/>
                <a:gd name="connsiteY295" fmla="*/ 248361 h 384636"/>
                <a:gd name="connsiteX296" fmla="*/ 99154 w 384214"/>
                <a:gd name="connsiteY296" fmla="*/ 254289 h 384636"/>
                <a:gd name="connsiteX297" fmla="*/ 99154 w 384214"/>
                <a:gd name="connsiteY297" fmla="*/ 260689 h 384636"/>
                <a:gd name="connsiteX298" fmla="*/ 103790 w 384214"/>
                <a:gd name="connsiteY298" fmla="*/ 279444 h 384636"/>
                <a:gd name="connsiteX299" fmla="*/ 106408 w 384214"/>
                <a:gd name="connsiteY299" fmla="*/ 279444 h 384636"/>
                <a:gd name="connsiteX300" fmla="*/ 111097 w 384214"/>
                <a:gd name="connsiteY300" fmla="*/ 260680 h 384636"/>
                <a:gd name="connsiteX301" fmla="*/ 111097 w 384214"/>
                <a:gd name="connsiteY301" fmla="*/ 254265 h 384636"/>
                <a:gd name="connsiteX302" fmla="*/ 116103 w 384214"/>
                <a:gd name="connsiteY302" fmla="*/ 248341 h 384636"/>
                <a:gd name="connsiteX303" fmla="*/ 134491 w 384214"/>
                <a:gd name="connsiteY303" fmla="*/ 242351 h 384636"/>
                <a:gd name="connsiteX304" fmla="*/ 142039 w 384214"/>
                <a:gd name="connsiteY304" fmla="*/ 244191 h 384636"/>
                <a:gd name="connsiteX305" fmla="*/ 145813 w 384214"/>
                <a:gd name="connsiteY305" fmla="*/ 249379 h 384636"/>
                <a:gd name="connsiteX306" fmla="*/ 160585 w 384214"/>
                <a:gd name="connsiteY306" fmla="*/ 261834 h 384636"/>
                <a:gd name="connsiteX307" fmla="*/ 162704 w 384214"/>
                <a:gd name="connsiteY307" fmla="*/ 260293 h 384636"/>
                <a:gd name="connsiteX308" fmla="*/ 155467 w 384214"/>
                <a:gd name="connsiteY308" fmla="*/ 242357 h 384636"/>
                <a:gd name="connsiteX309" fmla="*/ 151705 w 384214"/>
                <a:gd name="connsiteY309" fmla="*/ 237175 h 384636"/>
                <a:gd name="connsiteX310" fmla="*/ 152274 w 384214"/>
                <a:gd name="connsiteY310" fmla="*/ 229442 h 384636"/>
                <a:gd name="connsiteX311" fmla="*/ 163637 w 384214"/>
                <a:gd name="connsiteY311" fmla="*/ 213766 h 384636"/>
                <a:gd name="connsiteX312" fmla="*/ 171748 w 384214"/>
                <a:gd name="connsiteY312" fmla="*/ 211219 h 384636"/>
                <a:gd name="connsiteX313" fmla="*/ 174295 w 384214"/>
                <a:gd name="connsiteY313" fmla="*/ 219330 h 384636"/>
                <a:gd name="connsiteX314" fmla="*/ 164317 w 384214"/>
                <a:gd name="connsiteY314" fmla="*/ 234082 h 384636"/>
                <a:gd name="connsiteX315" fmla="*/ 165632 w 384214"/>
                <a:gd name="connsiteY315" fmla="*/ 235892 h 384636"/>
                <a:gd name="connsiteX316" fmla="*/ 166342 w 384214"/>
                <a:gd name="connsiteY316" fmla="*/ 237175 h 384636"/>
                <a:gd name="connsiteX317" fmla="*/ 175610 w 384214"/>
                <a:gd name="connsiteY317" fmla="*/ 260149 h 384636"/>
                <a:gd name="connsiteX318" fmla="*/ 173567 w 384214"/>
                <a:gd name="connsiteY318" fmla="*/ 267260 h 384636"/>
                <a:gd name="connsiteX319" fmla="*/ 163842 w 384214"/>
                <a:gd name="connsiteY319" fmla="*/ 274323 h 384636"/>
                <a:gd name="connsiteX320" fmla="*/ 156435 w 384214"/>
                <a:gd name="connsiteY320" fmla="*/ 274056 h 384636"/>
                <a:gd name="connsiteX321" fmla="*/ 137508 w 384214"/>
                <a:gd name="connsiteY321" fmla="*/ 258101 h 384636"/>
                <a:gd name="connsiteX322" fmla="*/ 136522 w 384214"/>
                <a:gd name="connsiteY322" fmla="*/ 257041 h 384636"/>
                <a:gd name="connsiteX323" fmla="*/ 135213 w 384214"/>
                <a:gd name="connsiteY323" fmla="*/ 255239 h 384636"/>
                <a:gd name="connsiteX324" fmla="*/ 123117 w 384214"/>
                <a:gd name="connsiteY324" fmla="*/ 259175 h 384636"/>
                <a:gd name="connsiteX325" fmla="*/ 123117 w 384214"/>
                <a:gd name="connsiteY325" fmla="*/ 261420 h 384636"/>
                <a:gd name="connsiteX326" fmla="*/ 122935 w 384214"/>
                <a:gd name="connsiteY326" fmla="*/ 262875 h 384636"/>
                <a:gd name="connsiteX327" fmla="*/ 116931 w 384214"/>
                <a:gd name="connsiteY327" fmla="*/ 286909 h 384636"/>
                <a:gd name="connsiteX328" fmla="*/ 111103 w 384214"/>
                <a:gd name="connsiteY328" fmla="*/ 291463 h 384636"/>
                <a:gd name="connsiteX329" fmla="*/ 99083 w 384214"/>
                <a:gd name="connsiteY329" fmla="*/ 291463 h 384636"/>
                <a:gd name="connsiteX330" fmla="*/ 93249 w 384214"/>
                <a:gd name="connsiteY330" fmla="*/ 286894 h 384636"/>
                <a:gd name="connsiteX331" fmla="*/ 87310 w 384214"/>
                <a:gd name="connsiteY331" fmla="*/ 262860 h 384636"/>
                <a:gd name="connsiteX332" fmla="*/ 87134 w 384214"/>
                <a:gd name="connsiteY332" fmla="*/ 261420 h 384636"/>
                <a:gd name="connsiteX333" fmla="*/ 87134 w 384214"/>
                <a:gd name="connsiteY333" fmla="*/ 259213 h 384636"/>
                <a:gd name="connsiteX334" fmla="*/ 75014 w 384214"/>
                <a:gd name="connsiteY334" fmla="*/ 255295 h 384636"/>
                <a:gd name="connsiteX335" fmla="*/ 73717 w 384214"/>
                <a:gd name="connsiteY335" fmla="*/ 257082 h 384636"/>
                <a:gd name="connsiteX336" fmla="*/ 72713 w 384214"/>
                <a:gd name="connsiteY336" fmla="*/ 258159 h 384636"/>
                <a:gd name="connsiteX337" fmla="*/ 53727 w 384214"/>
                <a:gd name="connsiteY337" fmla="*/ 274068 h 384636"/>
                <a:gd name="connsiteX338" fmla="*/ 46332 w 384214"/>
                <a:gd name="connsiteY338" fmla="*/ 274323 h 384636"/>
                <a:gd name="connsiteX339" fmla="*/ 36607 w 384214"/>
                <a:gd name="connsiteY339" fmla="*/ 267260 h 384636"/>
                <a:gd name="connsiteX340" fmla="*/ 34564 w 384214"/>
                <a:gd name="connsiteY340" fmla="*/ 260149 h 384636"/>
                <a:gd name="connsiteX341" fmla="*/ 43832 w 384214"/>
                <a:gd name="connsiteY341" fmla="*/ 237175 h 384636"/>
                <a:gd name="connsiteX342" fmla="*/ 44542 w 384214"/>
                <a:gd name="connsiteY342" fmla="*/ 235892 h 384636"/>
                <a:gd name="connsiteX343" fmla="*/ 45815 w 384214"/>
                <a:gd name="connsiteY343" fmla="*/ 234141 h 384636"/>
                <a:gd name="connsiteX344" fmla="*/ 38356 w 384214"/>
                <a:gd name="connsiteY344" fmla="*/ 223873 h 384636"/>
                <a:gd name="connsiteX345" fmla="*/ 36302 w 384214"/>
                <a:gd name="connsiteY345" fmla="*/ 224542 h 384636"/>
                <a:gd name="connsiteX346" fmla="*/ 34858 w 384214"/>
                <a:gd name="connsiteY346" fmla="*/ 224820 h 384636"/>
                <a:gd name="connsiteX347" fmla="*/ 10143 w 384214"/>
                <a:gd name="connsiteY347" fmla="*/ 226528 h 384636"/>
                <a:gd name="connsiteX348" fmla="*/ 4010 w 384214"/>
                <a:gd name="connsiteY348" fmla="*/ 222391 h 384636"/>
                <a:gd name="connsiteX349" fmla="*/ 295 w 384214"/>
                <a:gd name="connsiteY349" fmla="*/ 210961 h 384636"/>
                <a:gd name="connsiteX350" fmla="*/ 2825 w 384214"/>
                <a:gd name="connsiteY350" fmla="*/ 204009 h 384636"/>
                <a:gd name="connsiteX351" fmla="*/ 23824 w 384214"/>
                <a:gd name="connsiteY351" fmla="*/ 190868 h 384636"/>
                <a:gd name="connsiteX352" fmla="*/ 25157 w 384214"/>
                <a:gd name="connsiteY352" fmla="*/ 190246 h 384636"/>
                <a:gd name="connsiteX353" fmla="*/ 27222 w 384214"/>
                <a:gd name="connsiteY353" fmla="*/ 189574 h 384636"/>
                <a:gd name="connsiteX354" fmla="*/ 26917 w 384214"/>
                <a:gd name="connsiteY354" fmla="*/ 183238 h 384636"/>
                <a:gd name="connsiteX355" fmla="*/ 27222 w 384214"/>
                <a:gd name="connsiteY355" fmla="*/ 176891 h 384636"/>
                <a:gd name="connsiteX356" fmla="*/ 25157 w 384214"/>
                <a:gd name="connsiteY356" fmla="*/ 176222 h 384636"/>
                <a:gd name="connsiteX357" fmla="*/ 23824 w 384214"/>
                <a:gd name="connsiteY357" fmla="*/ 175599 h 384636"/>
                <a:gd name="connsiteX358" fmla="*/ 2831 w 384214"/>
                <a:gd name="connsiteY358" fmla="*/ 162453 h 384636"/>
                <a:gd name="connsiteX359" fmla="*/ 301 w 384214"/>
                <a:gd name="connsiteY359" fmla="*/ 155504 h 384636"/>
                <a:gd name="connsiteX360" fmla="*/ 4010 w 384214"/>
                <a:gd name="connsiteY360" fmla="*/ 144074 h 384636"/>
                <a:gd name="connsiteX361" fmla="*/ 10143 w 384214"/>
                <a:gd name="connsiteY361" fmla="*/ 139933 h 384636"/>
                <a:gd name="connsiteX362" fmla="*/ 34858 w 384214"/>
                <a:gd name="connsiteY362" fmla="*/ 141647 h 384636"/>
                <a:gd name="connsiteX363" fmla="*/ 36296 w 384214"/>
                <a:gd name="connsiteY363" fmla="*/ 141926 h 384636"/>
                <a:gd name="connsiteX364" fmla="*/ 38362 w 384214"/>
                <a:gd name="connsiteY364" fmla="*/ 142595 h 384636"/>
                <a:gd name="connsiteX365" fmla="*/ 45822 w 384214"/>
                <a:gd name="connsiteY365" fmla="*/ 132330 h 384636"/>
                <a:gd name="connsiteX366" fmla="*/ 44548 w 384214"/>
                <a:gd name="connsiteY366" fmla="*/ 130578 h 384636"/>
                <a:gd name="connsiteX367" fmla="*/ 43832 w 384214"/>
                <a:gd name="connsiteY367" fmla="*/ 129293 h 384636"/>
                <a:gd name="connsiteX368" fmla="*/ 34571 w 384214"/>
                <a:gd name="connsiteY368" fmla="*/ 106315 h 384636"/>
                <a:gd name="connsiteX369" fmla="*/ 36613 w 384214"/>
                <a:gd name="connsiteY369" fmla="*/ 99205 h 384636"/>
                <a:gd name="connsiteX370" fmla="*/ 46338 w 384214"/>
                <a:gd name="connsiteY370" fmla="*/ 92138 h 384636"/>
                <a:gd name="connsiteX371" fmla="*/ 53733 w 384214"/>
                <a:gd name="connsiteY371" fmla="*/ 92397 h 384636"/>
                <a:gd name="connsiteX372" fmla="*/ 72714 w 384214"/>
                <a:gd name="connsiteY372" fmla="*/ 108311 h 384636"/>
                <a:gd name="connsiteX373" fmla="*/ 73711 w 384214"/>
                <a:gd name="connsiteY373" fmla="*/ 109382 h 384636"/>
                <a:gd name="connsiteX374" fmla="*/ 75020 w 384214"/>
                <a:gd name="connsiteY374" fmla="*/ 111178 h 384636"/>
                <a:gd name="connsiteX375" fmla="*/ 87058 w 384214"/>
                <a:gd name="connsiteY375" fmla="*/ 107281 h 384636"/>
                <a:gd name="connsiteX376" fmla="*/ 87058 w 384214"/>
                <a:gd name="connsiteY376" fmla="*/ 105053 h 384636"/>
                <a:gd name="connsiteX377" fmla="*/ 87239 w 384214"/>
                <a:gd name="connsiteY377" fmla="*/ 103589 h 384636"/>
                <a:gd name="connsiteX378" fmla="*/ 93255 w 384214"/>
                <a:gd name="connsiteY378" fmla="*/ 79555 h 384636"/>
                <a:gd name="connsiteX379" fmla="*/ 99083 w 384214"/>
                <a:gd name="connsiteY379" fmla="*/ 75004 h 384636"/>
                <a:gd name="connsiteX380" fmla="*/ 272678 w 384214"/>
                <a:gd name="connsiteY380" fmla="*/ 20392 h 384636"/>
                <a:gd name="connsiteX381" fmla="*/ 272678 w 384214"/>
                <a:gd name="connsiteY381" fmla="*/ 65334 h 384636"/>
                <a:gd name="connsiteX382" fmla="*/ 318174 w 384214"/>
                <a:gd name="connsiteY382" fmla="*/ 65334 h 384636"/>
                <a:gd name="connsiteX383" fmla="*/ 54572 w 384214"/>
                <a:gd name="connsiteY383" fmla="*/ 0 h 384636"/>
                <a:gd name="connsiteX384" fmla="*/ 269133 w 384214"/>
                <a:gd name="connsiteY384" fmla="*/ 0 h 384636"/>
                <a:gd name="connsiteX385" fmla="*/ 270908 w 384214"/>
                <a:gd name="connsiteY385" fmla="*/ 1753 h 384636"/>
                <a:gd name="connsiteX386" fmla="*/ 270926 w 384214"/>
                <a:gd name="connsiteY386" fmla="*/ 1771 h 384636"/>
                <a:gd name="connsiteX387" fmla="*/ 338013 w 384214"/>
                <a:gd name="connsiteY387" fmla="*/ 68035 h 384636"/>
                <a:gd name="connsiteX388" fmla="*/ 338013 w 384214"/>
                <a:gd name="connsiteY388" fmla="*/ 114122 h 384636"/>
                <a:gd name="connsiteX389" fmla="*/ 325993 w 384214"/>
                <a:gd name="connsiteY389" fmla="*/ 114122 h 384636"/>
                <a:gd name="connsiteX390" fmla="*/ 325993 w 384214"/>
                <a:gd name="connsiteY390" fmla="*/ 77355 h 384636"/>
                <a:gd name="connsiteX391" fmla="*/ 266668 w 384214"/>
                <a:gd name="connsiteY391" fmla="*/ 77355 h 384636"/>
                <a:gd name="connsiteX392" fmla="*/ 266665 w 384214"/>
                <a:gd name="connsiteY392" fmla="*/ 77355 h 384636"/>
                <a:gd name="connsiteX393" fmla="*/ 260658 w 384214"/>
                <a:gd name="connsiteY393" fmla="*/ 71345 h 384636"/>
                <a:gd name="connsiteX394" fmla="*/ 260658 w 384214"/>
                <a:gd name="connsiteY394" fmla="*/ 12020 h 384636"/>
                <a:gd name="connsiteX395" fmla="*/ 66592 w 384214"/>
                <a:gd name="connsiteY395" fmla="*/ 12020 h 384636"/>
                <a:gd name="connsiteX396" fmla="*/ 66592 w 384214"/>
                <a:gd name="connsiteY396" fmla="*/ 82681 h 384636"/>
                <a:gd name="connsiteX397" fmla="*/ 54572 w 384214"/>
                <a:gd name="connsiteY397" fmla="*/ 82681 h 38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Lst>
              <a:rect l="l" t="t" r="r" b="b"/>
              <a:pathLst>
                <a:path w="384214" h="384636">
                  <a:moveTo>
                    <a:pt x="54571" y="283927"/>
                  </a:moveTo>
                  <a:lnTo>
                    <a:pt x="66591" y="283927"/>
                  </a:lnTo>
                  <a:lnTo>
                    <a:pt x="66591" y="372616"/>
                  </a:lnTo>
                  <a:lnTo>
                    <a:pt x="325991" y="372616"/>
                  </a:lnTo>
                  <a:lnTo>
                    <a:pt x="325991" y="321574"/>
                  </a:lnTo>
                  <a:lnTo>
                    <a:pt x="338011" y="321574"/>
                  </a:lnTo>
                  <a:lnTo>
                    <a:pt x="338011" y="384636"/>
                  </a:lnTo>
                  <a:lnTo>
                    <a:pt x="54571" y="384636"/>
                  </a:lnTo>
                  <a:close/>
                  <a:moveTo>
                    <a:pt x="206048" y="221148"/>
                  </a:moveTo>
                  <a:cubicBezTo>
                    <a:pt x="209212" y="220144"/>
                    <a:pt x="212590" y="221896"/>
                    <a:pt x="213593" y="225060"/>
                  </a:cubicBezTo>
                  <a:cubicBezTo>
                    <a:pt x="214596" y="228224"/>
                    <a:pt x="212845" y="231602"/>
                    <a:pt x="209681" y="232606"/>
                  </a:cubicBezTo>
                  <a:lnTo>
                    <a:pt x="203107" y="234743"/>
                  </a:lnTo>
                  <a:cubicBezTo>
                    <a:pt x="202680" y="235130"/>
                    <a:pt x="202197" y="235451"/>
                    <a:pt x="201676" y="235696"/>
                  </a:cubicBezTo>
                  <a:lnTo>
                    <a:pt x="186404" y="241956"/>
                  </a:lnTo>
                  <a:cubicBezTo>
                    <a:pt x="185682" y="242253"/>
                    <a:pt x="184907" y="242407"/>
                    <a:pt x="184126" y="242408"/>
                  </a:cubicBezTo>
                  <a:cubicBezTo>
                    <a:pt x="181689" y="242406"/>
                    <a:pt x="179495" y="240933"/>
                    <a:pt x="178570" y="238678"/>
                  </a:cubicBezTo>
                  <a:cubicBezTo>
                    <a:pt x="177309" y="235606"/>
                    <a:pt x="178777" y="232093"/>
                    <a:pt x="181849" y="230833"/>
                  </a:cubicBezTo>
                  <a:lnTo>
                    <a:pt x="197086" y="224588"/>
                  </a:lnTo>
                  <a:cubicBezTo>
                    <a:pt x="197699" y="224042"/>
                    <a:pt x="198418" y="223629"/>
                    <a:pt x="199198" y="223373"/>
                  </a:cubicBezTo>
                  <a:lnTo>
                    <a:pt x="205972" y="221172"/>
                  </a:lnTo>
                  <a:cubicBezTo>
                    <a:pt x="205997" y="221164"/>
                    <a:pt x="206022" y="221156"/>
                    <a:pt x="206048" y="221148"/>
                  </a:cubicBezTo>
                  <a:close/>
                  <a:moveTo>
                    <a:pt x="279082" y="198325"/>
                  </a:moveTo>
                  <a:cubicBezTo>
                    <a:pt x="269129" y="198336"/>
                    <a:pt x="261063" y="206402"/>
                    <a:pt x="261052" y="216355"/>
                  </a:cubicBezTo>
                  <a:cubicBezTo>
                    <a:pt x="261052" y="226312"/>
                    <a:pt x="269124" y="234384"/>
                    <a:pt x="279082" y="234384"/>
                  </a:cubicBezTo>
                  <a:cubicBezTo>
                    <a:pt x="289039" y="234384"/>
                    <a:pt x="297111" y="226312"/>
                    <a:pt x="297111" y="216355"/>
                  </a:cubicBezTo>
                  <a:cubicBezTo>
                    <a:pt x="297111" y="206397"/>
                    <a:pt x="289039" y="198325"/>
                    <a:pt x="279082" y="198325"/>
                  </a:cubicBezTo>
                  <a:close/>
                  <a:moveTo>
                    <a:pt x="279082" y="186305"/>
                  </a:moveTo>
                  <a:cubicBezTo>
                    <a:pt x="295678" y="186305"/>
                    <a:pt x="309131" y="199759"/>
                    <a:pt x="309131" y="216355"/>
                  </a:cubicBezTo>
                  <a:cubicBezTo>
                    <a:pt x="309131" y="232951"/>
                    <a:pt x="295678" y="246404"/>
                    <a:pt x="279082" y="246404"/>
                  </a:cubicBezTo>
                  <a:cubicBezTo>
                    <a:pt x="262494" y="246385"/>
                    <a:pt x="249052" y="232942"/>
                    <a:pt x="249032" y="216355"/>
                  </a:cubicBezTo>
                  <a:cubicBezTo>
                    <a:pt x="249032" y="199759"/>
                    <a:pt x="262486" y="186305"/>
                    <a:pt x="279082" y="186305"/>
                  </a:cubicBezTo>
                  <a:close/>
                  <a:moveTo>
                    <a:pt x="105041" y="165197"/>
                  </a:moveTo>
                  <a:cubicBezTo>
                    <a:pt x="95083" y="165197"/>
                    <a:pt x="87011" y="173269"/>
                    <a:pt x="87011" y="183227"/>
                  </a:cubicBezTo>
                  <a:cubicBezTo>
                    <a:pt x="87011" y="193184"/>
                    <a:pt x="95083" y="201256"/>
                    <a:pt x="105041" y="201256"/>
                  </a:cubicBezTo>
                  <a:cubicBezTo>
                    <a:pt x="114994" y="201245"/>
                    <a:pt x="123059" y="193180"/>
                    <a:pt x="123070" y="183227"/>
                  </a:cubicBezTo>
                  <a:cubicBezTo>
                    <a:pt x="123070" y="173269"/>
                    <a:pt x="114998" y="165197"/>
                    <a:pt x="105041" y="165197"/>
                  </a:cubicBezTo>
                  <a:close/>
                  <a:moveTo>
                    <a:pt x="194726" y="156149"/>
                  </a:moveTo>
                  <a:cubicBezTo>
                    <a:pt x="197545" y="154395"/>
                    <a:pt x="201251" y="155259"/>
                    <a:pt x="203005" y="158077"/>
                  </a:cubicBezTo>
                  <a:cubicBezTo>
                    <a:pt x="204758" y="160895"/>
                    <a:pt x="203895" y="164602"/>
                    <a:pt x="201077" y="166355"/>
                  </a:cubicBezTo>
                  <a:lnTo>
                    <a:pt x="186316" y="175532"/>
                  </a:lnTo>
                  <a:cubicBezTo>
                    <a:pt x="185904" y="175787"/>
                    <a:pt x="185462" y="175992"/>
                    <a:pt x="185001" y="176142"/>
                  </a:cubicBezTo>
                  <a:lnTo>
                    <a:pt x="182859" y="176840"/>
                  </a:lnTo>
                  <a:cubicBezTo>
                    <a:pt x="183070" y="179082"/>
                    <a:pt x="183170" y="181178"/>
                    <a:pt x="183170" y="183238"/>
                  </a:cubicBezTo>
                  <a:cubicBezTo>
                    <a:pt x="183170" y="185271"/>
                    <a:pt x="183070" y="187340"/>
                    <a:pt x="182871" y="189547"/>
                  </a:cubicBezTo>
                  <a:lnTo>
                    <a:pt x="185019" y="190245"/>
                  </a:lnTo>
                  <a:cubicBezTo>
                    <a:pt x="185425" y="190377"/>
                    <a:pt x="185817" y="190551"/>
                    <a:pt x="186187" y="190765"/>
                  </a:cubicBezTo>
                  <a:lnTo>
                    <a:pt x="203172" y="200636"/>
                  </a:lnTo>
                  <a:cubicBezTo>
                    <a:pt x="206042" y="202306"/>
                    <a:pt x="207016" y="205986"/>
                    <a:pt x="205346" y="208856"/>
                  </a:cubicBezTo>
                  <a:cubicBezTo>
                    <a:pt x="203677" y="211726"/>
                    <a:pt x="199997" y="212700"/>
                    <a:pt x="197127" y="211031"/>
                  </a:cubicBezTo>
                  <a:lnTo>
                    <a:pt x="180699" y="201482"/>
                  </a:lnTo>
                  <a:lnTo>
                    <a:pt x="174454" y="199454"/>
                  </a:lnTo>
                  <a:cubicBezTo>
                    <a:pt x="171664" y="198550"/>
                    <a:pt x="169935" y="195764"/>
                    <a:pt x="170363" y="192863"/>
                  </a:cubicBezTo>
                  <a:cubicBezTo>
                    <a:pt x="171416" y="186462"/>
                    <a:pt x="171411" y="179932"/>
                    <a:pt x="170351" y="173533"/>
                  </a:cubicBezTo>
                  <a:cubicBezTo>
                    <a:pt x="169922" y="170634"/>
                    <a:pt x="171649" y="167848"/>
                    <a:pt x="174436" y="166942"/>
                  </a:cubicBezTo>
                  <a:lnTo>
                    <a:pt x="180588" y="164938"/>
                  </a:lnTo>
                  <a:close/>
                  <a:moveTo>
                    <a:pt x="105041" y="153177"/>
                  </a:moveTo>
                  <a:cubicBezTo>
                    <a:pt x="121628" y="153197"/>
                    <a:pt x="135071" y="166639"/>
                    <a:pt x="135090" y="183227"/>
                  </a:cubicBezTo>
                  <a:cubicBezTo>
                    <a:pt x="135090" y="199823"/>
                    <a:pt x="121637" y="213276"/>
                    <a:pt x="105041" y="213276"/>
                  </a:cubicBezTo>
                  <a:cubicBezTo>
                    <a:pt x="88445" y="213276"/>
                    <a:pt x="74991" y="199823"/>
                    <a:pt x="74991" y="183227"/>
                  </a:cubicBezTo>
                  <a:cubicBezTo>
                    <a:pt x="74991" y="166631"/>
                    <a:pt x="88445" y="153177"/>
                    <a:pt x="105041" y="153177"/>
                  </a:cubicBezTo>
                  <a:close/>
                  <a:moveTo>
                    <a:pt x="273125" y="108132"/>
                  </a:moveTo>
                  <a:lnTo>
                    <a:pt x="285145" y="108132"/>
                  </a:lnTo>
                  <a:cubicBezTo>
                    <a:pt x="287903" y="108131"/>
                    <a:pt x="290307" y="110010"/>
                    <a:pt x="290973" y="112686"/>
                  </a:cubicBezTo>
                  <a:lnTo>
                    <a:pt x="296977" y="136717"/>
                  </a:lnTo>
                  <a:cubicBezTo>
                    <a:pt x="297099" y="137193"/>
                    <a:pt x="297160" y="137682"/>
                    <a:pt x="297159" y="138173"/>
                  </a:cubicBezTo>
                  <a:lnTo>
                    <a:pt x="297159" y="140427"/>
                  </a:lnTo>
                  <a:cubicBezTo>
                    <a:pt x="301265" y="141400"/>
                    <a:pt x="305285" y="142706"/>
                    <a:pt x="309179" y="144333"/>
                  </a:cubicBezTo>
                  <a:lnTo>
                    <a:pt x="310505" y="142507"/>
                  </a:lnTo>
                  <a:cubicBezTo>
                    <a:pt x="310793" y="142111"/>
                    <a:pt x="311128" y="141751"/>
                    <a:pt x="311503" y="141436"/>
                  </a:cubicBezTo>
                  <a:lnTo>
                    <a:pt x="330484" y="125525"/>
                  </a:lnTo>
                  <a:cubicBezTo>
                    <a:pt x="332599" y="123756"/>
                    <a:pt x="335645" y="123650"/>
                    <a:pt x="337879" y="125267"/>
                  </a:cubicBezTo>
                  <a:lnTo>
                    <a:pt x="347604" y="132333"/>
                  </a:lnTo>
                  <a:cubicBezTo>
                    <a:pt x="349839" y="133959"/>
                    <a:pt x="350679" y="136899"/>
                    <a:pt x="349640" y="139461"/>
                  </a:cubicBezTo>
                  <a:lnTo>
                    <a:pt x="340314" y="162391"/>
                  </a:lnTo>
                  <a:cubicBezTo>
                    <a:pt x="340130" y="162838"/>
                    <a:pt x="339894" y="163262"/>
                    <a:pt x="339610" y="163653"/>
                  </a:cubicBezTo>
                  <a:lnTo>
                    <a:pt x="338307" y="165455"/>
                  </a:lnTo>
                  <a:cubicBezTo>
                    <a:pt x="341076" y="168676"/>
                    <a:pt x="343576" y="172118"/>
                    <a:pt x="345784" y="175747"/>
                  </a:cubicBezTo>
                  <a:lnTo>
                    <a:pt x="347921" y="175051"/>
                  </a:lnTo>
                  <a:cubicBezTo>
                    <a:pt x="348386" y="174898"/>
                    <a:pt x="348869" y="174805"/>
                    <a:pt x="349358" y="174772"/>
                  </a:cubicBezTo>
                  <a:lnTo>
                    <a:pt x="374073" y="173058"/>
                  </a:lnTo>
                  <a:cubicBezTo>
                    <a:pt x="376822" y="172882"/>
                    <a:pt x="379343" y="174584"/>
                    <a:pt x="380206" y="177199"/>
                  </a:cubicBezTo>
                  <a:lnTo>
                    <a:pt x="383915" y="188632"/>
                  </a:lnTo>
                  <a:cubicBezTo>
                    <a:pt x="384769" y="191260"/>
                    <a:pt x="383720" y="194131"/>
                    <a:pt x="381374" y="195590"/>
                  </a:cubicBezTo>
                  <a:lnTo>
                    <a:pt x="360357" y="208660"/>
                  </a:lnTo>
                  <a:cubicBezTo>
                    <a:pt x="359946" y="208918"/>
                    <a:pt x="359504" y="209124"/>
                    <a:pt x="359042" y="209274"/>
                  </a:cubicBezTo>
                  <a:lnTo>
                    <a:pt x="356900" y="209966"/>
                  </a:lnTo>
                  <a:cubicBezTo>
                    <a:pt x="357111" y="212208"/>
                    <a:pt x="357211" y="214306"/>
                    <a:pt x="357211" y="216363"/>
                  </a:cubicBezTo>
                  <a:cubicBezTo>
                    <a:pt x="357211" y="218397"/>
                    <a:pt x="357111" y="220469"/>
                    <a:pt x="356912" y="222676"/>
                  </a:cubicBezTo>
                  <a:lnTo>
                    <a:pt x="359060" y="223374"/>
                  </a:lnTo>
                  <a:cubicBezTo>
                    <a:pt x="359528" y="223526"/>
                    <a:pt x="359975" y="223735"/>
                    <a:pt x="360392" y="223996"/>
                  </a:cubicBezTo>
                  <a:lnTo>
                    <a:pt x="381392" y="237134"/>
                  </a:lnTo>
                  <a:cubicBezTo>
                    <a:pt x="383729" y="238597"/>
                    <a:pt x="384772" y="241463"/>
                    <a:pt x="383921" y="244086"/>
                  </a:cubicBezTo>
                  <a:lnTo>
                    <a:pt x="380206" y="255519"/>
                  </a:lnTo>
                  <a:cubicBezTo>
                    <a:pt x="379345" y="258144"/>
                    <a:pt x="376811" y="259848"/>
                    <a:pt x="374055" y="259657"/>
                  </a:cubicBezTo>
                  <a:lnTo>
                    <a:pt x="349364" y="257872"/>
                  </a:lnTo>
                  <a:cubicBezTo>
                    <a:pt x="348881" y="257837"/>
                    <a:pt x="348404" y="257743"/>
                    <a:pt x="347944" y="257594"/>
                  </a:cubicBezTo>
                  <a:lnTo>
                    <a:pt x="345825" y="256907"/>
                  </a:lnTo>
                  <a:cubicBezTo>
                    <a:pt x="343619" y="260538"/>
                    <a:pt x="341122" y="263983"/>
                    <a:pt x="338359" y="267210"/>
                  </a:cubicBezTo>
                  <a:lnTo>
                    <a:pt x="339674" y="269021"/>
                  </a:lnTo>
                  <a:cubicBezTo>
                    <a:pt x="339961" y="269419"/>
                    <a:pt x="340199" y="269849"/>
                    <a:pt x="340384" y="270303"/>
                  </a:cubicBezTo>
                  <a:lnTo>
                    <a:pt x="349651" y="293275"/>
                  </a:lnTo>
                  <a:cubicBezTo>
                    <a:pt x="350679" y="295833"/>
                    <a:pt x="349838" y="298762"/>
                    <a:pt x="347609" y="300385"/>
                  </a:cubicBezTo>
                  <a:lnTo>
                    <a:pt x="337885" y="307451"/>
                  </a:lnTo>
                  <a:cubicBezTo>
                    <a:pt x="335647" y="309073"/>
                    <a:pt x="332593" y="308963"/>
                    <a:pt x="330478" y="307184"/>
                  </a:cubicBezTo>
                  <a:lnTo>
                    <a:pt x="311550" y="291229"/>
                  </a:lnTo>
                  <a:cubicBezTo>
                    <a:pt x="311180" y="290917"/>
                    <a:pt x="310849" y="290561"/>
                    <a:pt x="310564" y="290170"/>
                  </a:cubicBezTo>
                  <a:lnTo>
                    <a:pt x="309255" y="288368"/>
                  </a:lnTo>
                  <a:cubicBezTo>
                    <a:pt x="305338" y="290009"/>
                    <a:pt x="301292" y="291325"/>
                    <a:pt x="297159" y="292303"/>
                  </a:cubicBezTo>
                  <a:lnTo>
                    <a:pt x="297159" y="294548"/>
                  </a:lnTo>
                  <a:cubicBezTo>
                    <a:pt x="297160" y="295039"/>
                    <a:pt x="297099" y="295528"/>
                    <a:pt x="296977" y="296004"/>
                  </a:cubicBezTo>
                  <a:lnTo>
                    <a:pt x="290973" y="320035"/>
                  </a:lnTo>
                  <a:cubicBezTo>
                    <a:pt x="290308" y="322711"/>
                    <a:pt x="287904" y="324590"/>
                    <a:pt x="285145" y="324589"/>
                  </a:cubicBezTo>
                  <a:lnTo>
                    <a:pt x="273125" y="324589"/>
                  </a:lnTo>
                  <a:cubicBezTo>
                    <a:pt x="270362" y="324588"/>
                    <a:pt x="267955" y="322703"/>
                    <a:pt x="267292" y="320020"/>
                  </a:cubicBezTo>
                  <a:lnTo>
                    <a:pt x="261358" y="295989"/>
                  </a:lnTo>
                  <a:cubicBezTo>
                    <a:pt x="261241" y="295520"/>
                    <a:pt x="261182" y="295038"/>
                    <a:pt x="261182" y="294554"/>
                  </a:cubicBezTo>
                  <a:lnTo>
                    <a:pt x="261182" y="292338"/>
                  </a:lnTo>
                  <a:cubicBezTo>
                    <a:pt x="257042" y="291368"/>
                    <a:pt x="252988" y="290059"/>
                    <a:pt x="249062" y="288424"/>
                  </a:cubicBezTo>
                  <a:lnTo>
                    <a:pt x="247765" y="290208"/>
                  </a:lnTo>
                  <a:cubicBezTo>
                    <a:pt x="247476" y="290607"/>
                    <a:pt x="247139" y="290970"/>
                    <a:pt x="246762" y="291288"/>
                  </a:cubicBezTo>
                  <a:lnTo>
                    <a:pt x="227769" y="307196"/>
                  </a:lnTo>
                  <a:cubicBezTo>
                    <a:pt x="225656" y="308970"/>
                    <a:pt x="222605" y="309075"/>
                    <a:pt x="220374" y="307451"/>
                  </a:cubicBezTo>
                  <a:lnTo>
                    <a:pt x="210649" y="300385"/>
                  </a:lnTo>
                  <a:cubicBezTo>
                    <a:pt x="208420" y="298762"/>
                    <a:pt x="207579" y="295833"/>
                    <a:pt x="208607" y="293275"/>
                  </a:cubicBezTo>
                  <a:lnTo>
                    <a:pt x="217874" y="270303"/>
                  </a:lnTo>
                  <a:cubicBezTo>
                    <a:pt x="218058" y="269847"/>
                    <a:pt x="218299" y="269415"/>
                    <a:pt x="218590" y="269018"/>
                  </a:cubicBezTo>
                  <a:lnTo>
                    <a:pt x="219864" y="267266"/>
                  </a:lnTo>
                  <a:cubicBezTo>
                    <a:pt x="217102" y="264052"/>
                    <a:pt x="214605" y="260619"/>
                    <a:pt x="212398" y="257001"/>
                  </a:cubicBezTo>
                  <a:lnTo>
                    <a:pt x="210344" y="257670"/>
                  </a:lnTo>
                  <a:cubicBezTo>
                    <a:pt x="209855" y="257828"/>
                    <a:pt x="209348" y="257923"/>
                    <a:pt x="208836" y="257955"/>
                  </a:cubicBezTo>
                  <a:lnTo>
                    <a:pt x="187983" y="259172"/>
                  </a:lnTo>
                  <a:cubicBezTo>
                    <a:pt x="184668" y="259367"/>
                    <a:pt x="181824" y="256838"/>
                    <a:pt x="181630" y="253524"/>
                  </a:cubicBezTo>
                  <a:cubicBezTo>
                    <a:pt x="181435" y="250209"/>
                    <a:pt x="183964" y="247365"/>
                    <a:pt x="187278" y="247170"/>
                  </a:cubicBezTo>
                  <a:lnTo>
                    <a:pt x="207362" y="245999"/>
                  </a:lnTo>
                  <a:lnTo>
                    <a:pt x="213343" y="244051"/>
                  </a:lnTo>
                  <a:cubicBezTo>
                    <a:pt x="216131" y="243142"/>
                    <a:pt x="219167" y="244379"/>
                    <a:pt x="220527" y="246977"/>
                  </a:cubicBezTo>
                  <a:cubicBezTo>
                    <a:pt x="223532" y="252719"/>
                    <a:pt x="227364" y="257989"/>
                    <a:pt x="231901" y="262618"/>
                  </a:cubicBezTo>
                  <a:cubicBezTo>
                    <a:pt x="233955" y="264713"/>
                    <a:pt x="234196" y="267986"/>
                    <a:pt x="232470" y="270359"/>
                  </a:cubicBezTo>
                  <a:lnTo>
                    <a:pt x="228743" y="275485"/>
                  </a:lnTo>
                  <a:lnTo>
                    <a:pt x="221513" y="293418"/>
                  </a:lnTo>
                  <a:lnTo>
                    <a:pt x="223643" y="294968"/>
                  </a:lnTo>
                  <a:lnTo>
                    <a:pt x="238468" y="282552"/>
                  </a:lnTo>
                  <a:lnTo>
                    <a:pt x="242213" y="277390"/>
                  </a:lnTo>
                  <a:cubicBezTo>
                    <a:pt x="243935" y="275011"/>
                    <a:pt x="247125" y="274226"/>
                    <a:pt x="249754" y="275535"/>
                  </a:cubicBezTo>
                  <a:cubicBezTo>
                    <a:pt x="255565" y="278419"/>
                    <a:pt x="261772" y="280426"/>
                    <a:pt x="268171" y="281489"/>
                  </a:cubicBezTo>
                  <a:cubicBezTo>
                    <a:pt x="271069" y="281969"/>
                    <a:pt x="273194" y="284474"/>
                    <a:pt x="273195" y="287411"/>
                  </a:cubicBezTo>
                  <a:lnTo>
                    <a:pt x="273201" y="293814"/>
                  </a:lnTo>
                  <a:lnTo>
                    <a:pt x="277832" y="312569"/>
                  </a:lnTo>
                  <a:lnTo>
                    <a:pt x="280450" y="312569"/>
                  </a:lnTo>
                  <a:lnTo>
                    <a:pt x="285139" y="293809"/>
                  </a:lnTo>
                  <a:lnTo>
                    <a:pt x="285139" y="287391"/>
                  </a:lnTo>
                  <a:cubicBezTo>
                    <a:pt x="285140" y="284457"/>
                    <a:pt x="287258" y="281952"/>
                    <a:pt x="290151" y="281463"/>
                  </a:cubicBezTo>
                  <a:cubicBezTo>
                    <a:pt x="296542" y="280391"/>
                    <a:pt x="302737" y="278375"/>
                    <a:pt x="308533" y="275480"/>
                  </a:cubicBezTo>
                  <a:cubicBezTo>
                    <a:pt x="311160" y="274162"/>
                    <a:pt x="314355" y="274941"/>
                    <a:pt x="316081" y="277319"/>
                  </a:cubicBezTo>
                  <a:lnTo>
                    <a:pt x="319855" y="282508"/>
                  </a:lnTo>
                  <a:lnTo>
                    <a:pt x="334627" y="294959"/>
                  </a:lnTo>
                  <a:lnTo>
                    <a:pt x="336746" y="293418"/>
                  </a:lnTo>
                  <a:lnTo>
                    <a:pt x="329509" y="275485"/>
                  </a:lnTo>
                  <a:lnTo>
                    <a:pt x="325747" y="270303"/>
                  </a:lnTo>
                  <a:cubicBezTo>
                    <a:pt x="324028" y="267931"/>
                    <a:pt x="324268" y="264665"/>
                    <a:pt x="326316" y="262571"/>
                  </a:cubicBezTo>
                  <a:cubicBezTo>
                    <a:pt x="330851" y="257930"/>
                    <a:pt x="334680" y="252648"/>
                    <a:pt x="337679" y="246894"/>
                  </a:cubicBezTo>
                  <a:cubicBezTo>
                    <a:pt x="339038" y="244296"/>
                    <a:pt x="342073" y="243056"/>
                    <a:pt x="344863" y="243960"/>
                  </a:cubicBezTo>
                  <a:lnTo>
                    <a:pt x="350961" y="245934"/>
                  </a:lnTo>
                  <a:lnTo>
                    <a:pt x="370229" y="247328"/>
                  </a:lnTo>
                  <a:lnTo>
                    <a:pt x="371039" y="244834"/>
                  </a:lnTo>
                  <a:lnTo>
                    <a:pt x="354647" y="234578"/>
                  </a:lnTo>
                  <a:lnTo>
                    <a:pt x="348496" y="232580"/>
                  </a:lnTo>
                  <a:cubicBezTo>
                    <a:pt x="345707" y="231674"/>
                    <a:pt x="343979" y="228889"/>
                    <a:pt x="344405" y="225989"/>
                  </a:cubicBezTo>
                  <a:cubicBezTo>
                    <a:pt x="345458" y="219588"/>
                    <a:pt x="345453" y="213058"/>
                    <a:pt x="344393" y="206659"/>
                  </a:cubicBezTo>
                  <a:cubicBezTo>
                    <a:pt x="343964" y="203759"/>
                    <a:pt x="345690" y="200972"/>
                    <a:pt x="348478" y="200065"/>
                  </a:cubicBezTo>
                  <a:lnTo>
                    <a:pt x="354629" y="198067"/>
                  </a:lnTo>
                  <a:lnTo>
                    <a:pt x="371033" y="187866"/>
                  </a:lnTo>
                  <a:lnTo>
                    <a:pt x="370223" y="185375"/>
                  </a:lnTo>
                  <a:lnTo>
                    <a:pt x="350931" y="186713"/>
                  </a:lnTo>
                  <a:lnTo>
                    <a:pt x="344827" y="188694"/>
                  </a:lnTo>
                  <a:cubicBezTo>
                    <a:pt x="342040" y="189601"/>
                    <a:pt x="339006" y="188363"/>
                    <a:pt x="337649" y="185765"/>
                  </a:cubicBezTo>
                  <a:cubicBezTo>
                    <a:pt x="334643" y="180016"/>
                    <a:pt x="330809" y="174740"/>
                    <a:pt x="326269" y="170106"/>
                  </a:cubicBezTo>
                  <a:cubicBezTo>
                    <a:pt x="324216" y="168013"/>
                    <a:pt x="323973" y="164744"/>
                    <a:pt x="325694" y="162371"/>
                  </a:cubicBezTo>
                  <a:lnTo>
                    <a:pt x="329450" y="157188"/>
                  </a:lnTo>
                  <a:lnTo>
                    <a:pt x="336728" y="139291"/>
                  </a:lnTo>
                  <a:lnTo>
                    <a:pt x="334609" y="137750"/>
                  </a:lnTo>
                  <a:lnTo>
                    <a:pt x="319790" y="150172"/>
                  </a:lnTo>
                  <a:lnTo>
                    <a:pt x="316010" y="155372"/>
                  </a:lnTo>
                  <a:cubicBezTo>
                    <a:pt x="314285" y="157743"/>
                    <a:pt x="311101" y="158524"/>
                    <a:pt x="308474" y="157221"/>
                  </a:cubicBezTo>
                  <a:cubicBezTo>
                    <a:pt x="302691" y="154344"/>
                    <a:pt x="296515" y="152336"/>
                    <a:pt x="290145" y="151261"/>
                  </a:cubicBezTo>
                  <a:cubicBezTo>
                    <a:pt x="287255" y="150771"/>
                    <a:pt x="285139" y="148268"/>
                    <a:pt x="285139" y="145336"/>
                  </a:cubicBezTo>
                  <a:lnTo>
                    <a:pt x="285139" y="138912"/>
                  </a:lnTo>
                  <a:lnTo>
                    <a:pt x="280449" y="120152"/>
                  </a:lnTo>
                  <a:lnTo>
                    <a:pt x="277814" y="120152"/>
                  </a:lnTo>
                  <a:lnTo>
                    <a:pt x="273119" y="138912"/>
                  </a:lnTo>
                  <a:lnTo>
                    <a:pt x="273125" y="145318"/>
                  </a:lnTo>
                  <a:cubicBezTo>
                    <a:pt x="273128" y="148257"/>
                    <a:pt x="271005" y="150767"/>
                    <a:pt x="268107" y="151252"/>
                  </a:cubicBezTo>
                  <a:cubicBezTo>
                    <a:pt x="261732" y="152317"/>
                    <a:pt x="255549" y="154318"/>
                    <a:pt x="249760" y="157191"/>
                  </a:cubicBezTo>
                  <a:cubicBezTo>
                    <a:pt x="247131" y="158506"/>
                    <a:pt x="243938" y="157720"/>
                    <a:pt x="242218" y="155337"/>
                  </a:cubicBezTo>
                  <a:lnTo>
                    <a:pt x="238468" y="150169"/>
                  </a:lnTo>
                  <a:lnTo>
                    <a:pt x="223649" y="137750"/>
                  </a:lnTo>
                  <a:lnTo>
                    <a:pt x="221518" y="139300"/>
                  </a:lnTo>
                  <a:lnTo>
                    <a:pt x="228749" y="157238"/>
                  </a:lnTo>
                  <a:lnTo>
                    <a:pt x="232470" y="162365"/>
                  </a:lnTo>
                  <a:cubicBezTo>
                    <a:pt x="234195" y="164738"/>
                    <a:pt x="233955" y="168011"/>
                    <a:pt x="231901" y="170106"/>
                  </a:cubicBezTo>
                  <a:cubicBezTo>
                    <a:pt x="227368" y="174736"/>
                    <a:pt x="223538" y="180005"/>
                    <a:pt x="220532" y="185744"/>
                  </a:cubicBezTo>
                  <a:lnTo>
                    <a:pt x="217304" y="192241"/>
                  </a:lnTo>
                  <a:cubicBezTo>
                    <a:pt x="217298" y="192253"/>
                    <a:pt x="217293" y="192265"/>
                    <a:pt x="217287" y="192277"/>
                  </a:cubicBezTo>
                  <a:cubicBezTo>
                    <a:pt x="215800" y="195244"/>
                    <a:pt x="212190" y="196445"/>
                    <a:pt x="209222" y="194959"/>
                  </a:cubicBezTo>
                  <a:cubicBezTo>
                    <a:pt x="206255" y="193473"/>
                    <a:pt x="205054" y="189862"/>
                    <a:pt x="206540" y="186895"/>
                  </a:cubicBezTo>
                  <a:lnTo>
                    <a:pt x="209827" y="180280"/>
                  </a:lnTo>
                  <a:cubicBezTo>
                    <a:pt x="212599" y="174975"/>
                    <a:pt x="215966" y="170002"/>
                    <a:pt x="219863" y="165458"/>
                  </a:cubicBezTo>
                  <a:lnTo>
                    <a:pt x="218590" y="163706"/>
                  </a:lnTo>
                  <a:cubicBezTo>
                    <a:pt x="218300" y="163308"/>
                    <a:pt x="218059" y="162877"/>
                    <a:pt x="217874" y="162421"/>
                  </a:cubicBezTo>
                  <a:lnTo>
                    <a:pt x="208612" y="139443"/>
                  </a:lnTo>
                  <a:cubicBezTo>
                    <a:pt x="207584" y="136885"/>
                    <a:pt x="208425" y="133955"/>
                    <a:pt x="210655" y="132333"/>
                  </a:cubicBezTo>
                  <a:lnTo>
                    <a:pt x="220380" y="125267"/>
                  </a:lnTo>
                  <a:cubicBezTo>
                    <a:pt x="222611" y="123644"/>
                    <a:pt x="225660" y="123750"/>
                    <a:pt x="227775" y="125522"/>
                  </a:cubicBezTo>
                  <a:lnTo>
                    <a:pt x="246761" y="141433"/>
                  </a:lnTo>
                  <a:cubicBezTo>
                    <a:pt x="247138" y="141751"/>
                    <a:pt x="247475" y="142113"/>
                    <a:pt x="247765" y="142513"/>
                  </a:cubicBezTo>
                  <a:lnTo>
                    <a:pt x="249062" y="144303"/>
                  </a:lnTo>
                  <a:cubicBezTo>
                    <a:pt x="252961" y="142679"/>
                    <a:pt x="256987" y="141377"/>
                    <a:pt x="261099" y="140409"/>
                  </a:cubicBezTo>
                  <a:lnTo>
                    <a:pt x="261099" y="138179"/>
                  </a:lnTo>
                  <a:cubicBezTo>
                    <a:pt x="261098" y="137685"/>
                    <a:pt x="261159" y="137193"/>
                    <a:pt x="261281" y="136714"/>
                  </a:cubicBezTo>
                  <a:lnTo>
                    <a:pt x="267297" y="112683"/>
                  </a:lnTo>
                  <a:cubicBezTo>
                    <a:pt x="267964" y="110008"/>
                    <a:pt x="270368" y="108131"/>
                    <a:pt x="273125" y="108132"/>
                  </a:cubicBezTo>
                  <a:close/>
                  <a:moveTo>
                    <a:pt x="99083" y="75004"/>
                  </a:moveTo>
                  <a:lnTo>
                    <a:pt x="111103" y="75004"/>
                  </a:lnTo>
                  <a:cubicBezTo>
                    <a:pt x="113862" y="75003"/>
                    <a:pt x="116266" y="76881"/>
                    <a:pt x="116931" y="79558"/>
                  </a:cubicBezTo>
                  <a:lnTo>
                    <a:pt x="122935" y="103592"/>
                  </a:lnTo>
                  <a:cubicBezTo>
                    <a:pt x="123057" y="104068"/>
                    <a:pt x="123118" y="104557"/>
                    <a:pt x="123117" y="105048"/>
                  </a:cubicBezTo>
                  <a:lnTo>
                    <a:pt x="123117" y="107301"/>
                  </a:lnTo>
                  <a:cubicBezTo>
                    <a:pt x="127223" y="108274"/>
                    <a:pt x="131243" y="109580"/>
                    <a:pt x="135137" y="111207"/>
                  </a:cubicBezTo>
                  <a:lnTo>
                    <a:pt x="136463" y="109382"/>
                  </a:lnTo>
                  <a:cubicBezTo>
                    <a:pt x="136750" y="108985"/>
                    <a:pt x="137086" y="108625"/>
                    <a:pt x="137461" y="108311"/>
                  </a:cubicBezTo>
                  <a:lnTo>
                    <a:pt x="156441" y="92397"/>
                  </a:lnTo>
                  <a:cubicBezTo>
                    <a:pt x="158558" y="90631"/>
                    <a:pt x="161602" y="90524"/>
                    <a:pt x="163836" y="92138"/>
                  </a:cubicBezTo>
                  <a:lnTo>
                    <a:pt x="173562" y="99205"/>
                  </a:lnTo>
                  <a:cubicBezTo>
                    <a:pt x="175798" y="100831"/>
                    <a:pt x="176638" y="103771"/>
                    <a:pt x="175598" y="106333"/>
                  </a:cubicBezTo>
                  <a:lnTo>
                    <a:pt x="166272" y="129263"/>
                  </a:lnTo>
                  <a:cubicBezTo>
                    <a:pt x="166088" y="129710"/>
                    <a:pt x="165852" y="130134"/>
                    <a:pt x="165568" y="130525"/>
                  </a:cubicBezTo>
                  <a:lnTo>
                    <a:pt x="164265" y="132327"/>
                  </a:lnTo>
                  <a:cubicBezTo>
                    <a:pt x="167034" y="135549"/>
                    <a:pt x="169535" y="138992"/>
                    <a:pt x="171742" y="142621"/>
                  </a:cubicBezTo>
                  <a:lnTo>
                    <a:pt x="173879" y="141926"/>
                  </a:lnTo>
                  <a:cubicBezTo>
                    <a:pt x="174345" y="141776"/>
                    <a:pt x="174828" y="141682"/>
                    <a:pt x="175317" y="141647"/>
                  </a:cubicBezTo>
                  <a:lnTo>
                    <a:pt x="193992" y="140350"/>
                  </a:lnTo>
                  <a:cubicBezTo>
                    <a:pt x="194024" y="140347"/>
                    <a:pt x="194057" y="140345"/>
                    <a:pt x="194089" y="140343"/>
                  </a:cubicBezTo>
                  <a:cubicBezTo>
                    <a:pt x="197402" y="140140"/>
                    <a:pt x="200253" y="142661"/>
                    <a:pt x="200456" y="145974"/>
                  </a:cubicBezTo>
                  <a:cubicBezTo>
                    <a:pt x="200659" y="149287"/>
                    <a:pt x="198138" y="152137"/>
                    <a:pt x="194825" y="152340"/>
                  </a:cubicBezTo>
                  <a:lnTo>
                    <a:pt x="176890" y="153588"/>
                  </a:lnTo>
                  <a:lnTo>
                    <a:pt x="170786" y="155568"/>
                  </a:lnTo>
                  <a:cubicBezTo>
                    <a:pt x="167999" y="156474"/>
                    <a:pt x="164966" y="155236"/>
                    <a:pt x="163608" y="152640"/>
                  </a:cubicBezTo>
                  <a:cubicBezTo>
                    <a:pt x="160601" y="146891"/>
                    <a:pt x="156767" y="141614"/>
                    <a:pt x="152228" y="136978"/>
                  </a:cubicBezTo>
                  <a:cubicBezTo>
                    <a:pt x="150175" y="134885"/>
                    <a:pt x="149932" y="131616"/>
                    <a:pt x="151653" y="129242"/>
                  </a:cubicBezTo>
                  <a:lnTo>
                    <a:pt x="155409" y="124060"/>
                  </a:lnTo>
                  <a:lnTo>
                    <a:pt x="162686" y="106163"/>
                  </a:lnTo>
                  <a:lnTo>
                    <a:pt x="160568" y="104622"/>
                  </a:lnTo>
                  <a:lnTo>
                    <a:pt x="145748" y="117047"/>
                  </a:lnTo>
                  <a:lnTo>
                    <a:pt x="141968" y="122247"/>
                  </a:lnTo>
                  <a:cubicBezTo>
                    <a:pt x="140239" y="124616"/>
                    <a:pt x="137055" y="125396"/>
                    <a:pt x="134427" y="124093"/>
                  </a:cubicBezTo>
                  <a:cubicBezTo>
                    <a:pt x="128646" y="121215"/>
                    <a:pt x="122471" y="119207"/>
                    <a:pt x="116103" y="118135"/>
                  </a:cubicBezTo>
                  <a:cubicBezTo>
                    <a:pt x="113213" y="117646"/>
                    <a:pt x="111098" y="115142"/>
                    <a:pt x="111097" y="112211"/>
                  </a:cubicBezTo>
                  <a:lnTo>
                    <a:pt x="111097" y="105787"/>
                  </a:lnTo>
                  <a:lnTo>
                    <a:pt x="106408" y="87024"/>
                  </a:lnTo>
                  <a:lnTo>
                    <a:pt x="103772" y="87024"/>
                  </a:lnTo>
                  <a:lnTo>
                    <a:pt x="99077" y="105787"/>
                  </a:lnTo>
                  <a:lnTo>
                    <a:pt x="99083" y="112190"/>
                  </a:lnTo>
                  <a:cubicBezTo>
                    <a:pt x="99086" y="115129"/>
                    <a:pt x="96964" y="117639"/>
                    <a:pt x="94065" y="118124"/>
                  </a:cubicBezTo>
                  <a:cubicBezTo>
                    <a:pt x="87688" y="119189"/>
                    <a:pt x="81504" y="121191"/>
                    <a:pt x="75712" y="124066"/>
                  </a:cubicBezTo>
                  <a:cubicBezTo>
                    <a:pt x="73087" y="125372"/>
                    <a:pt x="69902" y="124589"/>
                    <a:pt x="68182" y="122214"/>
                  </a:cubicBezTo>
                  <a:lnTo>
                    <a:pt x="64426" y="117047"/>
                  </a:lnTo>
                  <a:lnTo>
                    <a:pt x="49607" y="104622"/>
                  </a:lnTo>
                  <a:lnTo>
                    <a:pt x="47476" y="106171"/>
                  </a:lnTo>
                  <a:lnTo>
                    <a:pt x="54707" y="124111"/>
                  </a:lnTo>
                  <a:lnTo>
                    <a:pt x="58428" y="129237"/>
                  </a:lnTo>
                  <a:cubicBezTo>
                    <a:pt x="60153" y="131609"/>
                    <a:pt x="59915" y="134879"/>
                    <a:pt x="57865" y="136976"/>
                  </a:cubicBezTo>
                  <a:cubicBezTo>
                    <a:pt x="53330" y="141607"/>
                    <a:pt x="49497" y="146877"/>
                    <a:pt x="46491" y="152620"/>
                  </a:cubicBezTo>
                  <a:cubicBezTo>
                    <a:pt x="45130" y="155213"/>
                    <a:pt x="42098" y="156447"/>
                    <a:pt x="39313" y="155542"/>
                  </a:cubicBezTo>
                  <a:lnTo>
                    <a:pt x="33291" y="153588"/>
                  </a:lnTo>
                  <a:lnTo>
                    <a:pt x="13993" y="152250"/>
                  </a:lnTo>
                  <a:lnTo>
                    <a:pt x="13183" y="154753"/>
                  </a:lnTo>
                  <a:lnTo>
                    <a:pt x="29570" y="165018"/>
                  </a:lnTo>
                  <a:lnTo>
                    <a:pt x="35638" y="166984"/>
                  </a:lnTo>
                  <a:cubicBezTo>
                    <a:pt x="38428" y="167887"/>
                    <a:pt x="40157" y="170672"/>
                    <a:pt x="39729" y="173572"/>
                  </a:cubicBezTo>
                  <a:cubicBezTo>
                    <a:pt x="38673" y="179969"/>
                    <a:pt x="38673" y="186496"/>
                    <a:pt x="39729" y="192893"/>
                  </a:cubicBezTo>
                  <a:cubicBezTo>
                    <a:pt x="40156" y="195793"/>
                    <a:pt x="38427" y="198578"/>
                    <a:pt x="35638" y="199481"/>
                  </a:cubicBezTo>
                  <a:lnTo>
                    <a:pt x="29570" y="201450"/>
                  </a:lnTo>
                  <a:lnTo>
                    <a:pt x="13178" y="211709"/>
                  </a:lnTo>
                  <a:lnTo>
                    <a:pt x="13993" y="214215"/>
                  </a:lnTo>
                  <a:lnTo>
                    <a:pt x="33285" y="212880"/>
                  </a:lnTo>
                  <a:lnTo>
                    <a:pt x="39301" y="210923"/>
                  </a:lnTo>
                  <a:cubicBezTo>
                    <a:pt x="42089" y="210016"/>
                    <a:pt x="45124" y="211252"/>
                    <a:pt x="46485" y="213848"/>
                  </a:cubicBezTo>
                  <a:cubicBezTo>
                    <a:pt x="49489" y="219590"/>
                    <a:pt x="53319" y="224860"/>
                    <a:pt x="57853" y="229489"/>
                  </a:cubicBezTo>
                  <a:cubicBezTo>
                    <a:pt x="59906" y="231584"/>
                    <a:pt x="60149" y="234853"/>
                    <a:pt x="58428" y="237228"/>
                  </a:cubicBezTo>
                  <a:lnTo>
                    <a:pt x="54707" y="242354"/>
                  </a:lnTo>
                  <a:lnTo>
                    <a:pt x="47471" y="260293"/>
                  </a:lnTo>
                  <a:lnTo>
                    <a:pt x="49601" y="261840"/>
                  </a:lnTo>
                  <a:lnTo>
                    <a:pt x="64427" y="249421"/>
                  </a:lnTo>
                  <a:lnTo>
                    <a:pt x="68171" y="244259"/>
                  </a:lnTo>
                  <a:cubicBezTo>
                    <a:pt x="69895" y="241882"/>
                    <a:pt x="73084" y="241099"/>
                    <a:pt x="75712" y="242407"/>
                  </a:cubicBezTo>
                  <a:cubicBezTo>
                    <a:pt x="81522" y="245294"/>
                    <a:pt x="87729" y="247300"/>
                    <a:pt x="94130" y="248361"/>
                  </a:cubicBezTo>
                  <a:cubicBezTo>
                    <a:pt x="97028" y="248843"/>
                    <a:pt x="99154" y="251350"/>
                    <a:pt x="99154" y="254289"/>
                  </a:cubicBezTo>
                  <a:lnTo>
                    <a:pt x="99154" y="260689"/>
                  </a:lnTo>
                  <a:lnTo>
                    <a:pt x="103790" y="279444"/>
                  </a:lnTo>
                  <a:lnTo>
                    <a:pt x="106408" y="279444"/>
                  </a:lnTo>
                  <a:lnTo>
                    <a:pt x="111097" y="260680"/>
                  </a:lnTo>
                  <a:lnTo>
                    <a:pt x="111097" y="254265"/>
                  </a:lnTo>
                  <a:cubicBezTo>
                    <a:pt x="111098" y="251334"/>
                    <a:pt x="113213" y="248830"/>
                    <a:pt x="116103" y="248341"/>
                  </a:cubicBezTo>
                  <a:cubicBezTo>
                    <a:pt x="122495" y="247264"/>
                    <a:pt x="128691" y="245245"/>
                    <a:pt x="134491" y="242351"/>
                  </a:cubicBezTo>
                  <a:cubicBezTo>
                    <a:pt x="137118" y="241034"/>
                    <a:pt x="140313" y="241812"/>
                    <a:pt x="142039" y="244191"/>
                  </a:cubicBezTo>
                  <a:lnTo>
                    <a:pt x="145813" y="249379"/>
                  </a:lnTo>
                  <a:lnTo>
                    <a:pt x="160585" y="261834"/>
                  </a:lnTo>
                  <a:lnTo>
                    <a:pt x="162704" y="260293"/>
                  </a:lnTo>
                  <a:lnTo>
                    <a:pt x="155467" y="242357"/>
                  </a:lnTo>
                  <a:lnTo>
                    <a:pt x="151705" y="237175"/>
                  </a:lnTo>
                  <a:cubicBezTo>
                    <a:pt x="149985" y="234803"/>
                    <a:pt x="150226" y="231537"/>
                    <a:pt x="152274" y="229442"/>
                  </a:cubicBezTo>
                  <a:cubicBezTo>
                    <a:pt x="156808" y="224801"/>
                    <a:pt x="160637" y="219519"/>
                    <a:pt x="163637" y="213766"/>
                  </a:cubicBezTo>
                  <a:cubicBezTo>
                    <a:pt x="165173" y="210823"/>
                    <a:pt x="168805" y="209682"/>
                    <a:pt x="171748" y="211219"/>
                  </a:cubicBezTo>
                  <a:cubicBezTo>
                    <a:pt x="174691" y="212755"/>
                    <a:pt x="175831" y="216387"/>
                    <a:pt x="174295" y="219330"/>
                  </a:cubicBezTo>
                  <a:cubicBezTo>
                    <a:pt x="171538" y="224609"/>
                    <a:pt x="168191" y="229558"/>
                    <a:pt x="164317" y="234082"/>
                  </a:cubicBezTo>
                  <a:lnTo>
                    <a:pt x="165632" y="235892"/>
                  </a:lnTo>
                  <a:cubicBezTo>
                    <a:pt x="165919" y="236290"/>
                    <a:pt x="166157" y="236721"/>
                    <a:pt x="166342" y="237175"/>
                  </a:cubicBezTo>
                  <a:lnTo>
                    <a:pt x="175610" y="260149"/>
                  </a:lnTo>
                  <a:cubicBezTo>
                    <a:pt x="176638" y="262707"/>
                    <a:pt x="175797" y="265637"/>
                    <a:pt x="173567" y="267260"/>
                  </a:cubicBezTo>
                  <a:lnTo>
                    <a:pt x="163842" y="274323"/>
                  </a:lnTo>
                  <a:cubicBezTo>
                    <a:pt x="161605" y="275945"/>
                    <a:pt x="158550" y="275835"/>
                    <a:pt x="156435" y="274056"/>
                  </a:cubicBezTo>
                  <a:lnTo>
                    <a:pt x="137508" y="258101"/>
                  </a:lnTo>
                  <a:cubicBezTo>
                    <a:pt x="137138" y="257788"/>
                    <a:pt x="136807" y="257433"/>
                    <a:pt x="136522" y="257041"/>
                  </a:cubicBezTo>
                  <a:lnTo>
                    <a:pt x="135213" y="255239"/>
                  </a:lnTo>
                  <a:cubicBezTo>
                    <a:pt x="131295" y="256879"/>
                    <a:pt x="127249" y="258195"/>
                    <a:pt x="123117" y="259175"/>
                  </a:cubicBezTo>
                  <a:lnTo>
                    <a:pt x="123117" y="261420"/>
                  </a:lnTo>
                  <a:cubicBezTo>
                    <a:pt x="123118" y="261910"/>
                    <a:pt x="123057" y="262400"/>
                    <a:pt x="122935" y="262875"/>
                  </a:cubicBezTo>
                  <a:lnTo>
                    <a:pt x="116931" y="286909"/>
                  </a:lnTo>
                  <a:cubicBezTo>
                    <a:pt x="116265" y="289586"/>
                    <a:pt x="113861" y="291464"/>
                    <a:pt x="111103" y="291463"/>
                  </a:cubicBezTo>
                  <a:lnTo>
                    <a:pt x="99083" y="291463"/>
                  </a:lnTo>
                  <a:cubicBezTo>
                    <a:pt x="96319" y="291464"/>
                    <a:pt x="93911" y="289578"/>
                    <a:pt x="93249" y="286894"/>
                  </a:cubicBezTo>
                  <a:lnTo>
                    <a:pt x="87310" y="262860"/>
                  </a:lnTo>
                  <a:cubicBezTo>
                    <a:pt x="87192" y="262389"/>
                    <a:pt x="87133" y="261905"/>
                    <a:pt x="87134" y="261420"/>
                  </a:cubicBezTo>
                  <a:lnTo>
                    <a:pt x="87134" y="259213"/>
                  </a:lnTo>
                  <a:cubicBezTo>
                    <a:pt x="82993" y="258242"/>
                    <a:pt x="78940" y="256931"/>
                    <a:pt x="75014" y="255295"/>
                  </a:cubicBezTo>
                  <a:lnTo>
                    <a:pt x="73717" y="257082"/>
                  </a:lnTo>
                  <a:cubicBezTo>
                    <a:pt x="73426" y="257480"/>
                    <a:pt x="73089" y="257841"/>
                    <a:pt x="72713" y="258159"/>
                  </a:cubicBezTo>
                  <a:lnTo>
                    <a:pt x="53727" y="274068"/>
                  </a:lnTo>
                  <a:cubicBezTo>
                    <a:pt x="51612" y="275839"/>
                    <a:pt x="48564" y="275944"/>
                    <a:pt x="46332" y="274323"/>
                  </a:cubicBezTo>
                  <a:lnTo>
                    <a:pt x="36607" y="267260"/>
                  </a:lnTo>
                  <a:cubicBezTo>
                    <a:pt x="34377" y="265637"/>
                    <a:pt x="33536" y="262707"/>
                    <a:pt x="34564" y="260149"/>
                  </a:cubicBezTo>
                  <a:lnTo>
                    <a:pt x="43832" y="237175"/>
                  </a:lnTo>
                  <a:cubicBezTo>
                    <a:pt x="44017" y="236721"/>
                    <a:pt x="44255" y="236290"/>
                    <a:pt x="44542" y="235892"/>
                  </a:cubicBezTo>
                  <a:lnTo>
                    <a:pt x="45815" y="234141"/>
                  </a:lnTo>
                  <a:cubicBezTo>
                    <a:pt x="43053" y="230927"/>
                    <a:pt x="40559" y="227493"/>
                    <a:pt x="38356" y="223873"/>
                  </a:cubicBezTo>
                  <a:lnTo>
                    <a:pt x="36302" y="224542"/>
                  </a:lnTo>
                  <a:cubicBezTo>
                    <a:pt x="35834" y="224692"/>
                    <a:pt x="35349" y="224786"/>
                    <a:pt x="34858" y="224820"/>
                  </a:cubicBezTo>
                  <a:lnTo>
                    <a:pt x="10143" y="226528"/>
                  </a:lnTo>
                  <a:cubicBezTo>
                    <a:pt x="7387" y="226737"/>
                    <a:pt x="4849" y="225024"/>
                    <a:pt x="4010" y="222391"/>
                  </a:cubicBezTo>
                  <a:lnTo>
                    <a:pt x="295" y="210961"/>
                  </a:lnTo>
                  <a:cubicBezTo>
                    <a:pt x="-558" y="208337"/>
                    <a:pt x="485" y="205470"/>
                    <a:pt x="2825" y="204009"/>
                  </a:cubicBezTo>
                  <a:lnTo>
                    <a:pt x="23824" y="190868"/>
                  </a:lnTo>
                  <a:cubicBezTo>
                    <a:pt x="24241" y="190607"/>
                    <a:pt x="24689" y="190398"/>
                    <a:pt x="25157" y="190246"/>
                  </a:cubicBezTo>
                  <a:lnTo>
                    <a:pt x="27222" y="189574"/>
                  </a:lnTo>
                  <a:cubicBezTo>
                    <a:pt x="27017" y="187346"/>
                    <a:pt x="26917" y="185272"/>
                    <a:pt x="26917" y="183238"/>
                  </a:cubicBezTo>
                  <a:cubicBezTo>
                    <a:pt x="26917" y="181202"/>
                    <a:pt x="27017" y="179121"/>
                    <a:pt x="27222" y="176891"/>
                  </a:cubicBezTo>
                  <a:lnTo>
                    <a:pt x="25157" y="176222"/>
                  </a:lnTo>
                  <a:cubicBezTo>
                    <a:pt x="24689" y="176070"/>
                    <a:pt x="24241" y="175861"/>
                    <a:pt x="23824" y="175599"/>
                  </a:cubicBezTo>
                  <a:lnTo>
                    <a:pt x="2831" y="162453"/>
                  </a:lnTo>
                  <a:cubicBezTo>
                    <a:pt x="494" y="160990"/>
                    <a:pt x="-548" y="158126"/>
                    <a:pt x="301" y="155504"/>
                  </a:cubicBezTo>
                  <a:lnTo>
                    <a:pt x="4010" y="144074"/>
                  </a:lnTo>
                  <a:cubicBezTo>
                    <a:pt x="4850" y="141440"/>
                    <a:pt x="7387" y="139727"/>
                    <a:pt x="10143" y="139933"/>
                  </a:cubicBezTo>
                  <a:lnTo>
                    <a:pt x="34858" y="141647"/>
                  </a:lnTo>
                  <a:cubicBezTo>
                    <a:pt x="35347" y="141679"/>
                    <a:pt x="35830" y="141773"/>
                    <a:pt x="36296" y="141926"/>
                  </a:cubicBezTo>
                  <a:lnTo>
                    <a:pt x="38362" y="142595"/>
                  </a:lnTo>
                  <a:cubicBezTo>
                    <a:pt x="40565" y="138976"/>
                    <a:pt x="43060" y="135543"/>
                    <a:pt x="45822" y="132330"/>
                  </a:cubicBezTo>
                  <a:lnTo>
                    <a:pt x="44548" y="130578"/>
                  </a:lnTo>
                  <a:cubicBezTo>
                    <a:pt x="44258" y="130180"/>
                    <a:pt x="44018" y="129749"/>
                    <a:pt x="43832" y="129293"/>
                  </a:cubicBezTo>
                  <a:lnTo>
                    <a:pt x="34571" y="106315"/>
                  </a:lnTo>
                  <a:cubicBezTo>
                    <a:pt x="33542" y="103757"/>
                    <a:pt x="34384" y="100827"/>
                    <a:pt x="36613" y="99205"/>
                  </a:cubicBezTo>
                  <a:lnTo>
                    <a:pt x="46338" y="92138"/>
                  </a:lnTo>
                  <a:cubicBezTo>
                    <a:pt x="48570" y="90518"/>
                    <a:pt x="51619" y="90625"/>
                    <a:pt x="53733" y="92397"/>
                  </a:cubicBezTo>
                  <a:lnTo>
                    <a:pt x="72714" y="108311"/>
                  </a:lnTo>
                  <a:cubicBezTo>
                    <a:pt x="73089" y="108625"/>
                    <a:pt x="73424" y="108985"/>
                    <a:pt x="73711" y="109382"/>
                  </a:cubicBezTo>
                  <a:lnTo>
                    <a:pt x="75020" y="111178"/>
                  </a:lnTo>
                  <a:cubicBezTo>
                    <a:pt x="78919" y="109552"/>
                    <a:pt x="82945" y="108248"/>
                    <a:pt x="87058" y="107281"/>
                  </a:cubicBezTo>
                  <a:lnTo>
                    <a:pt x="87058" y="105053"/>
                  </a:lnTo>
                  <a:cubicBezTo>
                    <a:pt x="87056" y="104560"/>
                    <a:pt x="87117" y="104068"/>
                    <a:pt x="87239" y="103589"/>
                  </a:cubicBezTo>
                  <a:lnTo>
                    <a:pt x="93255" y="79555"/>
                  </a:lnTo>
                  <a:cubicBezTo>
                    <a:pt x="93923" y="76880"/>
                    <a:pt x="96326" y="75003"/>
                    <a:pt x="99083" y="75004"/>
                  </a:cubicBezTo>
                  <a:close/>
                  <a:moveTo>
                    <a:pt x="272678" y="20392"/>
                  </a:moveTo>
                  <a:lnTo>
                    <a:pt x="272678" y="65334"/>
                  </a:lnTo>
                  <a:lnTo>
                    <a:pt x="318174" y="65334"/>
                  </a:lnTo>
                  <a:close/>
                  <a:moveTo>
                    <a:pt x="54572" y="0"/>
                  </a:moveTo>
                  <a:lnTo>
                    <a:pt x="269133" y="0"/>
                  </a:lnTo>
                  <a:lnTo>
                    <a:pt x="270908" y="1753"/>
                  </a:lnTo>
                  <a:lnTo>
                    <a:pt x="270926" y="1771"/>
                  </a:lnTo>
                  <a:lnTo>
                    <a:pt x="338013" y="68035"/>
                  </a:lnTo>
                  <a:lnTo>
                    <a:pt x="338013" y="114122"/>
                  </a:lnTo>
                  <a:lnTo>
                    <a:pt x="325993" y="114122"/>
                  </a:lnTo>
                  <a:lnTo>
                    <a:pt x="325993" y="77355"/>
                  </a:lnTo>
                  <a:lnTo>
                    <a:pt x="266668" y="77355"/>
                  </a:lnTo>
                  <a:cubicBezTo>
                    <a:pt x="266667" y="77355"/>
                    <a:pt x="266666" y="77355"/>
                    <a:pt x="266665" y="77355"/>
                  </a:cubicBezTo>
                  <a:cubicBezTo>
                    <a:pt x="263347" y="77354"/>
                    <a:pt x="260657" y="74664"/>
                    <a:pt x="260658" y="71345"/>
                  </a:cubicBezTo>
                  <a:lnTo>
                    <a:pt x="260658" y="12020"/>
                  </a:lnTo>
                  <a:lnTo>
                    <a:pt x="66592" y="12020"/>
                  </a:lnTo>
                  <a:lnTo>
                    <a:pt x="66592" y="82681"/>
                  </a:lnTo>
                  <a:lnTo>
                    <a:pt x="54572" y="82681"/>
                  </a:lnTo>
                  <a:close/>
                </a:path>
              </a:pathLst>
            </a:custGeom>
            <a:solidFill>
              <a:schemeClr val="accent2"/>
            </a:solidFill>
            <a:ln w="5953" cap="flat">
              <a:noFill/>
              <a:prstDash val="solid"/>
              <a:miter/>
            </a:ln>
          </p:spPr>
          <p:txBody>
            <a:bodyPr wrap="square" rtlCol="0" anchor="ctr">
              <a:noAutofit/>
            </a:bodyPr>
            <a:p>
              <a:endParaRPr lang="zh-CN" altLang="en-US">
                <a:latin typeface="Arial" panose="020B0604020202020204" pitchFamily="34" charset="0"/>
                <a:ea typeface="微软雅黑" panose="020B0503020204020204" charset="-122"/>
              </a:endParaRPr>
            </a:p>
          </p:txBody>
        </p:sp>
        <p:sp>
          <p:nvSpPr>
            <p:cNvPr id="33" name="任意多边形: 形状 32"/>
            <p:cNvSpPr/>
            <p:nvPr>
              <p:custDataLst>
                <p:tags r:id="rId16"/>
              </p:custDataLst>
            </p:nvPr>
          </p:nvSpPr>
          <p:spPr>
            <a:xfrm>
              <a:off x="-10" y="1628"/>
              <a:ext cx="2063" cy="3721"/>
            </a:xfrm>
            <a:custGeom>
              <a:avLst/>
              <a:gdLst>
                <a:gd name="connsiteX0" fmla="*/ 180859 w 1362662"/>
                <a:gd name="connsiteY0" fmla="*/ 0 h 2362973"/>
                <a:gd name="connsiteX1" fmla="*/ 1362662 w 1362662"/>
                <a:gd name="connsiteY1" fmla="*/ 1181487 h 2362973"/>
                <a:gd name="connsiteX2" fmla="*/ 180859 w 1362662"/>
                <a:gd name="connsiteY2" fmla="*/ 2362973 h 2362973"/>
                <a:gd name="connsiteX3" fmla="*/ 0 w 1362662"/>
                <a:gd name="connsiteY3" fmla="*/ 2182163 h 2362973"/>
                <a:gd name="connsiteX4" fmla="*/ 0 w 1362662"/>
                <a:gd name="connsiteY4" fmla="*/ 180811 h 2362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662" h="2362973">
                  <a:moveTo>
                    <a:pt x="180859" y="0"/>
                  </a:moveTo>
                  <a:lnTo>
                    <a:pt x="1362662" y="1181487"/>
                  </a:lnTo>
                  <a:lnTo>
                    <a:pt x="180859" y="2362973"/>
                  </a:lnTo>
                  <a:lnTo>
                    <a:pt x="0" y="2182163"/>
                  </a:lnTo>
                  <a:lnTo>
                    <a:pt x="0" y="180811"/>
                  </a:lnTo>
                  <a:close/>
                </a:path>
              </a:pathLst>
            </a:custGeom>
            <a:noFill/>
            <a:ln w="38100">
              <a:solidFill>
                <a:schemeClr val="accent1"/>
              </a:solidFill>
            </a:ln>
            <a:effectLst/>
          </p:spPr>
          <p:style>
            <a:lnRef idx="1">
              <a:srgbClr val="2196F3"/>
            </a:lnRef>
            <a:fillRef idx="3">
              <a:srgbClr val="2196F3"/>
            </a:fillRef>
            <a:effectRef idx="2">
              <a:srgbClr val="2196F3"/>
            </a:effectRef>
            <a:fontRef idx="minor">
              <a:srgbClr val="FFFFFF"/>
            </a:fontRef>
          </p:style>
          <p:txBody>
            <a:bodyPr wrap="square" rtlCol="0" anchor="ctr">
              <a:noAutofit/>
            </a:bodyPr>
            <a:p>
              <a:pPr algn="ctr"/>
              <a:endParaRPr lang="en-US" sz="1800"/>
            </a:p>
          </p:txBody>
        </p:sp>
        <p:sp>
          <p:nvSpPr>
            <p:cNvPr id="23" name="Diamond 4"/>
            <p:cNvSpPr/>
            <p:nvPr>
              <p:custDataLst>
                <p:tags r:id="rId17"/>
              </p:custDataLst>
            </p:nvPr>
          </p:nvSpPr>
          <p:spPr>
            <a:xfrm>
              <a:off x="950" y="934"/>
              <a:ext cx="2419" cy="2419"/>
            </a:xfrm>
            <a:prstGeom prst="diamond">
              <a:avLst/>
            </a:prstGeom>
            <a:solidFill>
              <a:srgbClr val="222222">
                <a:lumMod val="75000"/>
                <a:lumOff val="25000"/>
              </a:srgbClr>
            </a:solidFill>
            <a:ln>
              <a:noFill/>
            </a:ln>
            <a:effectLst/>
          </p:spPr>
          <p:style>
            <a:lnRef idx="1">
              <a:srgbClr val="2196F3"/>
            </a:lnRef>
            <a:fillRef idx="3">
              <a:srgbClr val="2196F3"/>
            </a:fillRef>
            <a:effectRef idx="2">
              <a:srgbClr val="2196F3"/>
            </a:effectRef>
            <a:fontRef idx="minor">
              <a:srgbClr val="FFFFFF"/>
            </a:fontRef>
          </p:style>
          <p:txBody>
            <a:bodyPr rtlCol="0" anchor="ctr"/>
            <a:p>
              <a:pPr algn="ctr"/>
              <a:endParaRPr lang="en-US" sz="1800">
                <a:latin typeface="Arial" panose="020B0604020202020204" pitchFamily="34" charset="0"/>
                <a:ea typeface="微软雅黑" panose="020B0503020204020204" charset="-122"/>
              </a:endParaRPr>
            </a:p>
          </p:txBody>
        </p:sp>
        <p:sp>
          <p:nvSpPr>
            <p:cNvPr id="35" name="任意多边形: 形状 34"/>
            <p:cNvSpPr/>
            <p:nvPr>
              <p:custDataLst>
                <p:tags r:id="rId18"/>
              </p:custDataLst>
            </p:nvPr>
          </p:nvSpPr>
          <p:spPr>
            <a:xfrm>
              <a:off x="-39" y="5542"/>
              <a:ext cx="2307" cy="4160"/>
            </a:xfrm>
            <a:custGeom>
              <a:avLst/>
              <a:gdLst>
                <a:gd name="connsiteX0" fmla="*/ 143392 w 1464673"/>
                <a:gd name="connsiteY0" fmla="*/ 0 h 2641853"/>
                <a:gd name="connsiteX1" fmla="*/ 1464673 w 1464673"/>
                <a:gd name="connsiteY1" fmla="*/ 1320927 h 2641853"/>
                <a:gd name="connsiteX2" fmla="*/ 143392 w 1464673"/>
                <a:gd name="connsiteY2" fmla="*/ 2641853 h 2641853"/>
                <a:gd name="connsiteX3" fmla="*/ 0 w 1464673"/>
                <a:gd name="connsiteY3" fmla="*/ 2498500 h 2641853"/>
                <a:gd name="connsiteX4" fmla="*/ 0 w 1464673"/>
                <a:gd name="connsiteY4" fmla="*/ 143354 h 2641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673" h="2641853">
                  <a:moveTo>
                    <a:pt x="143392" y="0"/>
                  </a:moveTo>
                  <a:lnTo>
                    <a:pt x="1464673" y="1320927"/>
                  </a:lnTo>
                  <a:lnTo>
                    <a:pt x="143392" y="2641853"/>
                  </a:lnTo>
                  <a:lnTo>
                    <a:pt x="0" y="2498500"/>
                  </a:lnTo>
                  <a:lnTo>
                    <a:pt x="0" y="143354"/>
                  </a:lnTo>
                  <a:close/>
                </a:path>
              </a:pathLst>
            </a:custGeom>
            <a:solidFill>
              <a:srgbClr val="222222">
                <a:lumMod val="75000"/>
                <a:lumOff val="25000"/>
              </a:srgbClr>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p>
              <a:pPr algn="ctr"/>
              <a:endParaRPr lang="en-US" sz="1800"/>
            </a:p>
          </p:txBody>
        </p:sp>
        <p:sp>
          <p:nvSpPr>
            <p:cNvPr id="31" name="Diamond 6"/>
            <p:cNvSpPr/>
            <p:nvPr>
              <p:custDataLst>
                <p:tags r:id="rId19"/>
              </p:custDataLst>
            </p:nvPr>
          </p:nvSpPr>
          <p:spPr>
            <a:xfrm>
              <a:off x="1576" y="7703"/>
              <a:ext cx="1601" cy="1600"/>
            </a:xfrm>
            <a:prstGeom prst="diamond">
              <a:avLst/>
            </a:prstGeom>
            <a:noFill/>
            <a:ln w="38100">
              <a:solidFill>
                <a:schemeClr val="accent1"/>
              </a:solidFill>
            </a:ln>
            <a:effectLst/>
          </p:spPr>
          <p:style>
            <a:lnRef idx="1">
              <a:srgbClr val="2196F3"/>
            </a:lnRef>
            <a:fillRef idx="3">
              <a:srgbClr val="2196F3"/>
            </a:fillRef>
            <a:effectRef idx="2">
              <a:srgbClr val="2196F3"/>
            </a:effectRef>
            <a:fontRef idx="minor">
              <a:srgbClr val="FFFFFF"/>
            </a:fontRef>
          </p:style>
          <p:txBody>
            <a:bodyPr rtlCol="0" anchor="ctr"/>
            <a:p>
              <a:pPr algn="ctr"/>
              <a:endParaRPr lang="en-US" sz="1800">
                <a:latin typeface="Arial" panose="020B0604020202020204" pitchFamily="34" charset="0"/>
                <a:ea typeface="微软雅黑" panose="020B0503020204020204" charset="-122"/>
              </a:endParaRPr>
            </a:p>
          </p:txBody>
        </p:sp>
      </p:grpSp>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72235" y="550685"/>
            <a:ext cx="6362065"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三、小学生能力的培养</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1111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grpSp>
        <p:nvGrpSpPr>
          <p:cNvPr id="5" name="组合 4"/>
          <p:cNvGrpSpPr/>
          <p:nvPr/>
        </p:nvGrpSpPr>
        <p:grpSpPr>
          <a:xfrm>
            <a:off x="7799070" y="1921510"/>
            <a:ext cx="3506470" cy="4198620"/>
            <a:chOff x="12280" y="3026"/>
            <a:chExt cx="5522" cy="6612"/>
          </a:xfrm>
        </p:grpSpPr>
        <p:pic>
          <p:nvPicPr>
            <p:cNvPr id="12" name="图片 11"/>
            <p:cNvPicPr>
              <a:picLocks noChangeAspect="1"/>
            </p:cNvPicPr>
            <p:nvPr/>
          </p:nvPicPr>
          <p:blipFill>
            <a:blip r:embed="rId4"/>
            <a:stretch>
              <a:fillRect/>
            </a:stretch>
          </p:blipFill>
          <p:spPr>
            <a:xfrm>
              <a:off x="12280" y="3026"/>
              <a:ext cx="5523" cy="6613"/>
            </a:xfrm>
            <a:prstGeom prst="rect">
              <a:avLst/>
            </a:prstGeom>
          </p:spPr>
        </p:pic>
        <p:sp>
          <p:nvSpPr>
            <p:cNvPr id="13" name="文本框 12"/>
            <p:cNvSpPr txBox="1"/>
            <p:nvPr/>
          </p:nvSpPr>
          <p:spPr>
            <a:xfrm>
              <a:off x="12957" y="4470"/>
              <a:ext cx="4170" cy="774"/>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知识与技能训练</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14" name="文本框 13"/>
            <p:cNvSpPr txBox="1"/>
            <p:nvPr>
              <p:custDataLst>
                <p:tags r:id="rId5"/>
              </p:custDataLst>
            </p:nvPr>
          </p:nvSpPr>
          <p:spPr>
            <a:xfrm>
              <a:off x="12831" y="5884"/>
              <a:ext cx="4422" cy="1307"/>
            </a:xfrm>
            <a:prstGeom prst="rect">
              <a:avLst/>
            </a:prstGeom>
            <a:noFill/>
          </p:spPr>
          <p:txBody>
            <a:bodyPr wrap="square" rtlCol="0">
              <a:spAutoFit/>
            </a:bodyPr>
            <a:p>
              <a:pPr algn="ctr" fontAlgn="auto">
                <a:lnSpc>
                  <a:spcPct val="150000"/>
                </a:lnSpc>
              </a:pPr>
              <a:r>
                <a:rPr lang="zh-CN" altLang="en-US" sz="1600">
                  <a:ln>
                    <a:noFill/>
                  </a:ln>
                  <a:effectLst/>
                  <a:uLnTx/>
                  <a:uFillTx/>
                  <a:latin typeface="微软雅黑" panose="020B0503020204020204" charset="-122"/>
                  <a:ea typeface="微软雅黑" panose="020B0503020204020204" charset="-122"/>
                  <a:cs typeface="仿宋" panose="02010609060101010101" pitchFamily="49" charset="-122"/>
                  <a:sym typeface="+mn-ea"/>
                </a:rPr>
                <a:t>知识和技能都是能力发展的必要条件。</a:t>
              </a:r>
              <a:endParaRPr lang="zh-CN" altLang="en-US" sz="1600" dirty="0">
                <a:ln>
                  <a:noFill/>
                </a:ln>
                <a:solidFill>
                  <a:schemeClr val="dk1"/>
                </a:solidFill>
                <a:effectLst/>
                <a:uLnTx/>
                <a:uFillTx/>
                <a:latin typeface="微软雅黑" panose="020B0503020204020204" charset="-122"/>
                <a:ea typeface="微软雅黑" panose="020B0503020204020204" charset="-122"/>
                <a:cs typeface="仿宋" panose="02010609060101010101" pitchFamily="49" charset="-122"/>
                <a:sym typeface="+mn-ea"/>
              </a:endParaRPr>
            </a:p>
          </p:txBody>
        </p:sp>
      </p:grpSp>
      <p:grpSp>
        <p:nvGrpSpPr>
          <p:cNvPr id="3" name="组合 2"/>
          <p:cNvGrpSpPr/>
          <p:nvPr/>
        </p:nvGrpSpPr>
        <p:grpSpPr>
          <a:xfrm>
            <a:off x="4318000" y="1921510"/>
            <a:ext cx="3506470" cy="4198620"/>
            <a:chOff x="6839" y="3026"/>
            <a:chExt cx="5522" cy="6612"/>
          </a:xfrm>
        </p:grpSpPr>
        <p:pic>
          <p:nvPicPr>
            <p:cNvPr id="8" name="图片 7"/>
            <p:cNvPicPr>
              <a:picLocks noChangeAspect="1"/>
            </p:cNvPicPr>
            <p:nvPr/>
          </p:nvPicPr>
          <p:blipFill>
            <a:blip r:embed="rId4"/>
            <a:stretch>
              <a:fillRect/>
            </a:stretch>
          </p:blipFill>
          <p:spPr>
            <a:xfrm>
              <a:off x="6839" y="3026"/>
              <a:ext cx="5523" cy="6613"/>
            </a:xfrm>
            <a:prstGeom prst="rect">
              <a:avLst/>
            </a:prstGeom>
          </p:spPr>
        </p:pic>
        <p:sp>
          <p:nvSpPr>
            <p:cNvPr id="23" name="文本框 22"/>
            <p:cNvSpPr txBox="1"/>
            <p:nvPr/>
          </p:nvSpPr>
          <p:spPr>
            <a:xfrm>
              <a:off x="7515" y="4475"/>
              <a:ext cx="4170" cy="1404"/>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能力与个性其他品质的良好配合</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4" name="文本框 23"/>
            <p:cNvSpPr txBox="1"/>
            <p:nvPr>
              <p:custDataLst>
                <p:tags r:id="rId6"/>
              </p:custDataLst>
            </p:nvPr>
          </p:nvSpPr>
          <p:spPr>
            <a:xfrm>
              <a:off x="7389" y="5884"/>
              <a:ext cx="4422" cy="3052"/>
            </a:xfrm>
            <a:prstGeom prst="rect">
              <a:avLst/>
            </a:prstGeom>
            <a:noFill/>
          </p:spPr>
          <p:txBody>
            <a:bodyPr wrap="square" rtlCol="0">
              <a:spAutoFit/>
            </a:bodyPr>
            <a:p>
              <a:pPr algn="ctr" fontAlgn="auto">
                <a:lnSpc>
                  <a:spcPct val="150000"/>
                </a:lnSpc>
                <a:buNone/>
              </a:pPr>
              <a:r>
                <a:rPr lang="zh-CN" altLang="en-US" sz="1600">
                  <a:ln>
                    <a:noFill/>
                  </a:ln>
                  <a:effectLst/>
                  <a:uLnTx/>
                  <a:uFillTx/>
                  <a:latin typeface="微软雅黑" panose="020B0503020204020204" charset="-122"/>
                  <a:ea typeface="微软雅黑" panose="020B0503020204020204" charset="-122"/>
                  <a:sym typeface="+mn-ea"/>
                </a:rPr>
                <a:t>优良的个性品质，如有理想、勤奋、谦虚、自信、有毅力等，都能促进能力的发展；而消极的个性品质则会阻碍能力的发展。</a:t>
              </a:r>
              <a:endParaRPr lang="zh-CN" altLang="en-US" sz="160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grpSp>
        <p:nvGrpSpPr>
          <p:cNvPr id="2" name="组合 1"/>
          <p:cNvGrpSpPr/>
          <p:nvPr/>
        </p:nvGrpSpPr>
        <p:grpSpPr>
          <a:xfrm>
            <a:off x="836930" y="1921510"/>
            <a:ext cx="3506470" cy="4198620"/>
            <a:chOff x="1398" y="3026"/>
            <a:chExt cx="5522" cy="6612"/>
          </a:xfrm>
        </p:grpSpPr>
        <p:pic>
          <p:nvPicPr>
            <p:cNvPr id="9" name="图片 8"/>
            <p:cNvPicPr>
              <a:picLocks noChangeAspect="1"/>
            </p:cNvPicPr>
            <p:nvPr/>
          </p:nvPicPr>
          <p:blipFill>
            <a:blip r:embed="rId4"/>
            <a:stretch>
              <a:fillRect/>
            </a:stretch>
          </p:blipFill>
          <p:spPr>
            <a:xfrm>
              <a:off x="1398" y="3026"/>
              <a:ext cx="5523" cy="6613"/>
            </a:xfrm>
            <a:prstGeom prst="rect">
              <a:avLst/>
            </a:prstGeom>
          </p:spPr>
        </p:pic>
        <p:sp>
          <p:nvSpPr>
            <p:cNvPr id="25" name="文本框 24"/>
            <p:cNvSpPr txBox="1"/>
            <p:nvPr/>
          </p:nvSpPr>
          <p:spPr>
            <a:xfrm>
              <a:off x="2074" y="4470"/>
              <a:ext cx="4170" cy="774"/>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激发兴趣</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7" name="文本框 26"/>
            <p:cNvSpPr txBox="1"/>
            <p:nvPr>
              <p:custDataLst>
                <p:tags r:id="rId7"/>
              </p:custDataLst>
            </p:nvPr>
          </p:nvSpPr>
          <p:spPr>
            <a:xfrm>
              <a:off x="1948" y="5884"/>
              <a:ext cx="4422" cy="3052"/>
            </a:xfrm>
            <a:prstGeom prst="rect">
              <a:avLst/>
            </a:prstGeom>
            <a:noFill/>
          </p:spPr>
          <p:txBody>
            <a:bodyPr wrap="square" rtlCol="0">
              <a:spAutoFit/>
            </a:bodyPr>
            <a:p>
              <a:pPr algn="ctr">
                <a:lnSpc>
                  <a:spcPct val="150000"/>
                </a:lnSpc>
                <a:spcBef>
                  <a:spcPts val="0"/>
                </a:spcBef>
                <a:spcAft>
                  <a:spcPts val="0"/>
                </a:spcAft>
              </a:pPr>
              <a:r>
                <a:rPr lang="zh-CN" altLang="en-US" sz="1600">
                  <a:ln>
                    <a:noFill/>
                  </a:ln>
                  <a:effectLst/>
                  <a:uLnTx/>
                  <a:uFillTx/>
                  <a:latin typeface="微软雅黑" panose="020B0503020204020204" charset="-122"/>
                  <a:ea typeface="微软雅黑" panose="020B0503020204020204" charset="-122"/>
                  <a:sym typeface="+mn-ea"/>
                </a:rPr>
                <a:t>能力的发展与兴趣有密切的关系。一般来说，对某种活动具有强烈而稳定的兴趣，常常标志着与该活动有关的能力的发展水平。</a:t>
              </a:r>
              <a:endParaRPr lang="zh-CN" altLang="en-US" sz="160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小学生的气质</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466590"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理解气质的概念、基本特征。</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重点掌握气质的四种基本类型及其行为特征。</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掌握根据学生不同的气质类型进行有针对性教育的方法。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46659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观察本班同学的行为表现，尝试分析每名同学的气质类型并进行讨论。</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12" y="616"/>
              <a:ext cx="101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2505075"/>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气质的概述</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3629660"/>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气质的了解与个别施教</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4" name="文本框 3"/>
          <p:cNvSpPr txBox="1"/>
          <p:nvPr>
            <p:custDataLst>
              <p:tags r:id="rId6"/>
            </p:custDataLst>
          </p:nvPr>
        </p:nvSpPr>
        <p:spPr>
          <a:xfrm>
            <a:off x="1777365" y="2018030"/>
            <a:ext cx="8813165" cy="36874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lvl="1" indent="-436245" eaLnBrk="1" hangingPunct="1">
              <a:lnSpc>
                <a:spcPct val="120000"/>
              </a:lnSpc>
              <a:spcBef>
                <a:spcPts val="0"/>
              </a:spcBef>
              <a:spcAft>
                <a:spcPts val="0"/>
              </a:spcAft>
              <a:buFont typeface="Wingdings" panose="05000000000000000000" charset="0"/>
              <a:buChar char="p"/>
            </a:pPr>
            <a:r>
              <a:rPr lang="zh-CN" altLang="en-US" b="1" dirty="0">
                <a:ea typeface="楷体_GB2312" panose="02010609030101010101" pitchFamily="49" charset="-122"/>
                <a:sym typeface="+mn-ea"/>
              </a:rPr>
              <a:t>气质是人的个性心理特征中受先天生物学因素影响较大的一部分。</a:t>
            </a:r>
            <a:endParaRPr lang="zh-CN" altLang="en-US" b="1" dirty="0">
              <a:ea typeface="楷体_GB2312" panose="02010609030101010101" pitchFamily="49" charset="-122"/>
            </a:endParaRPr>
          </a:p>
          <a:p>
            <a:pPr lvl="2" indent="-394970" eaLnBrk="1" hangingPunct="1">
              <a:lnSpc>
                <a:spcPct val="120000"/>
              </a:lnSpc>
              <a:spcBef>
                <a:spcPts val="0"/>
              </a:spcBef>
              <a:spcAft>
                <a:spcPts val="0"/>
              </a:spcAft>
              <a:buFont typeface="Wingdings" panose="05000000000000000000" charset="0"/>
              <a:buChar char="Ø"/>
            </a:pPr>
            <a:r>
              <a:rPr lang="zh-CN" altLang="en-US" b="1" dirty="0">
                <a:ea typeface="楷体_GB2312" panose="02010609030101010101" pitchFamily="49" charset="-122"/>
                <a:sym typeface="+mn-ea"/>
              </a:rPr>
              <a:t>人的气质特点几乎在出生不久就能看到（年龄越小，气质的特征也越清楚）</a:t>
            </a:r>
            <a:endParaRPr lang="zh-CN" altLang="en-US" b="1" dirty="0">
              <a:ea typeface="楷体_GB2312" panose="02010609030101010101" pitchFamily="49" charset="-122"/>
            </a:endParaRPr>
          </a:p>
          <a:p>
            <a:pPr lvl="2" indent="-394970" eaLnBrk="1" hangingPunct="1">
              <a:lnSpc>
                <a:spcPct val="120000"/>
              </a:lnSpc>
              <a:spcBef>
                <a:spcPts val="0"/>
              </a:spcBef>
              <a:spcAft>
                <a:spcPts val="0"/>
              </a:spcAft>
              <a:buFont typeface="Wingdings" panose="05000000000000000000" charset="0"/>
              <a:buChar char="Ø"/>
            </a:pPr>
            <a:r>
              <a:rPr lang="zh-CN" altLang="en-US" b="1" dirty="0">
                <a:ea typeface="楷体_GB2312" panose="02010609030101010101" pitchFamily="49" charset="-122"/>
                <a:sym typeface="+mn-ea"/>
              </a:rPr>
              <a:t>遗传素质越接近，气质越接近</a:t>
            </a:r>
            <a:endParaRPr lang="zh-CN" altLang="en-US" b="1" dirty="0">
              <a:ea typeface="楷体_GB2312" panose="02010609030101010101" pitchFamily="49" charset="-122"/>
            </a:endParaRPr>
          </a:p>
          <a:p>
            <a:pPr lvl="1" indent="-436245" eaLnBrk="1" hangingPunct="1">
              <a:lnSpc>
                <a:spcPct val="120000"/>
              </a:lnSpc>
              <a:spcBef>
                <a:spcPts val="0"/>
              </a:spcBef>
              <a:spcAft>
                <a:spcPts val="0"/>
              </a:spcAft>
              <a:buFont typeface="Wingdings" panose="05000000000000000000" charset="0"/>
              <a:buChar char="p"/>
            </a:pPr>
            <a:r>
              <a:rPr lang="zh-CN" altLang="en-US" b="1" dirty="0">
                <a:ea typeface="楷体_GB2312" panose="02010609030101010101" pitchFamily="49" charset="-122"/>
                <a:sym typeface="+mn-ea"/>
              </a:rPr>
              <a:t>气质的稳定性（所谓秉性难移）</a:t>
            </a:r>
            <a:endParaRPr lang="zh-CN" altLang="en-US" b="1" dirty="0">
              <a:ea typeface="楷体_GB2312" panose="02010609030101010101" pitchFamily="49" charset="-122"/>
            </a:endParaRPr>
          </a:p>
          <a:p>
            <a:pPr lvl="2" indent="-394970" eaLnBrk="1" hangingPunct="1">
              <a:lnSpc>
                <a:spcPct val="120000"/>
              </a:lnSpc>
              <a:spcBef>
                <a:spcPts val="0"/>
              </a:spcBef>
              <a:spcAft>
                <a:spcPts val="0"/>
              </a:spcAft>
            </a:pPr>
            <a:r>
              <a:rPr lang="zh-CN" altLang="en-US" b="1" dirty="0">
                <a:ea typeface="楷体_GB2312" panose="02010609030101010101" pitchFamily="49" charset="-122"/>
                <a:sym typeface="+mn-ea"/>
              </a:rPr>
              <a:t>稳定性表现在：</a:t>
            </a:r>
            <a:endParaRPr lang="zh-CN" altLang="en-US" b="1" dirty="0">
              <a:ea typeface="楷体_GB2312" panose="02010609030101010101" pitchFamily="49" charset="-122"/>
              <a:sym typeface="+mn-ea"/>
            </a:endParaRPr>
          </a:p>
          <a:p>
            <a:pPr lvl="2" indent="-394970" eaLnBrk="1" hangingPunct="1">
              <a:lnSpc>
                <a:spcPct val="120000"/>
              </a:lnSpc>
              <a:spcBef>
                <a:spcPts val="0"/>
              </a:spcBef>
              <a:spcAft>
                <a:spcPts val="0"/>
              </a:spcAft>
            </a:pPr>
            <a:r>
              <a:rPr lang="zh-CN" altLang="en-US" b="1" dirty="0">
                <a:ea typeface="楷体_GB2312" panose="02010609030101010101" pitchFamily="49" charset="-122"/>
                <a:sym typeface="+mn-ea"/>
              </a:rPr>
              <a:t>（</a:t>
            </a:r>
            <a:r>
              <a:rPr lang="en-US" altLang="zh-CN" b="1" dirty="0">
                <a:ea typeface="楷体_GB2312" panose="02010609030101010101" pitchFamily="49" charset="-122"/>
                <a:sym typeface="+mn-ea"/>
              </a:rPr>
              <a:t>1</a:t>
            </a:r>
            <a:r>
              <a:rPr lang="zh-CN" altLang="en-US" b="1" dirty="0">
                <a:ea typeface="楷体_GB2312" panose="02010609030101010101" pitchFamily="49" charset="-122"/>
                <a:sym typeface="+mn-ea"/>
              </a:rPr>
              <a:t>）气质表现不依赖人的活动的具体目的、动机和内容。</a:t>
            </a:r>
            <a:endParaRPr lang="zh-CN" altLang="en-US" b="1" dirty="0">
              <a:ea typeface="楷体_GB2312" panose="02010609030101010101" pitchFamily="49" charset="-122"/>
              <a:sym typeface="+mn-ea"/>
            </a:endParaRPr>
          </a:p>
          <a:p>
            <a:pPr lvl="2" indent="-394970" eaLnBrk="1" hangingPunct="1">
              <a:lnSpc>
                <a:spcPct val="120000"/>
              </a:lnSpc>
              <a:spcBef>
                <a:spcPts val="0"/>
              </a:spcBef>
              <a:spcAft>
                <a:spcPts val="0"/>
              </a:spcAft>
            </a:pPr>
            <a:r>
              <a:rPr lang="zh-CN" altLang="en-US" b="1" dirty="0">
                <a:ea typeface="楷体_GB2312" panose="02010609030101010101" pitchFamily="49" charset="-122"/>
                <a:sym typeface="+mn-ea"/>
              </a:rPr>
              <a:t>（</a:t>
            </a:r>
            <a:r>
              <a:rPr lang="en-US" altLang="zh-CN" b="1" dirty="0">
                <a:ea typeface="楷体_GB2312" panose="02010609030101010101" pitchFamily="49" charset="-122"/>
                <a:sym typeface="+mn-ea"/>
              </a:rPr>
              <a:t>2</a:t>
            </a:r>
            <a:r>
              <a:rPr lang="zh-CN" altLang="en-US" b="1" dirty="0">
                <a:ea typeface="楷体_GB2312" panose="02010609030101010101" pitchFamily="49" charset="-122"/>
                <a:sym typeface="+mn-ea"/>
              </a:rPr>
              <a:t>）在人生的不同时期，气质特点是相对稳定的。</a:t>
            </a:r>
            <a:endParaRPr lang="zh-CN" altLang="en-US" b="1" dirty="0">
              <a:ea typeface="楷体_GB2312" panose="02010609030101010101" pitchFamily="49" charset="-122"/>
            </a:endParaRPr>
          </a:p>
          <a:p>
            <a:pPr lvl="1" indent="-436245" eaLnBrk="1" hangingPunct="1">
              <a:lnSpc>
                <a:spcPct val="120000"/>
              </a:lnSpc>
              <a:spcBef>
                <a:spcPts val="0"/>
              </a:spcBef>
              <a:spcAft>
                <a:spcPts val="0"/>
              </a:spcAft>
              <a:buFont typeface="Wingdings" panose="05000000000000000000" charset="0"/>
              <a:buChar char="p"/>
            </a:pPr>
            <a:r>
              <a:rPr lang="zh-CN" altLang="en-US" b="1" dirty="0">
                <a:ea typeface="楷体_GB2312" panose="02010609030101010101" pitchFamily="49" charset="-122"/>
                <a:sym typeface="+mn-ea"/>
              </a:rPr>
              <a:t>气质的可变性</a:t>
            </a:r>
            <a:endParaRPr lang="zh-CN" altLang="en-US" b="1" dirty="0">
              <a:ea typeface="楷体_GB2312" panose="02010609030101010101" pitchFamily="49" charset="-122"/>
            </a:endParaRPr>
          </a:p>
          <a:p>
            <a:pPr lvl="2" indent="-394970" eaLnBrk="1" hangingPunct="1">
              <a:lnSpc>
                <a:spcPct val="120000"/>
              </a:lnSpc>
              <a:spcBef>
                <a:spcPts val="0"/>
              </a:spcBef>
              <a:spcAft>
                <a:spcPts val="0"/>
              </a:spcAft>
              <a:buFont typeface="Wingdings" panose="05000000000000000000" charset="0"/>
              <a:buChar char="Ø"/>
            </a:pPr>
            <a:r>
              <a:rPr lang="zh-CN" altLang="en-US" b="1" dirty="0">
                <a:ea typeface="楷体_GB2312" panose="02010609030101010101" pitchFamily="49" charset="-122"/>
                <a:sym typeface="+mn-ea"/>
              </a:rPr>
              <a:t>并非“秉性不能移”</a:t>
            </a:r>
            <a:endParaRPr lang="zh-CN" altLang="en-US" b="1" dirty="0">
              <a:ea typeface="楷体_GB2312" panose="02010609030101010101" pitchFamily="49" charset="-122"/>
            </a:endParaRPr>
          </a:p>
          <a:p>
            <a:pPr lvl="2" indent="-394970" eaLnBrk="1" hangingPunct="1">
              <a:lnSpc>
                <a:spcPct val="120000"/>
              </a:lnSpc>
              <a:spcBef>
                <a:spcPts val="0"/>
              </a:spcBef>
              <a:spcAft>
                <a:spcPts val="0"/>
              </a:spcAft>
              <a:buFont typeface="Wingdings" panose="05000000000000000000" charset="0"/>
              <a:buChar char="Ø"/>
            </a:pPr>
            <a:r>
              <a:rPr lang="zh-CN" altLang="en-US" b="1" dirty="0">
                <a:solidFill>
                  <a:srgbClr val="C00000"/>
                </a:solidFill>
                <a:ea typeface="楷体_GB2312" panose="02010609030101010101" pitchFamily="49" charset="-122"/>
                <a:sym typeface="+mn-ea"/>
                <a:hlinkClick r:id="rId7" action="ppaction://hlinksldjump"/>
              </a:rPr>
              <a:t>苏格拉底“了解你自己”</a:t>
            </a:r>
            <a:endParaRPr lang="zh-CN" altLang="en-US" b="1" dirty="0">
              <a:ea typeface="楷体_GB2312" panose="02010609030101010101" pitchFamily="49" charset="-122"/>
            </a:endParaRPr>
          </a:p>
          <a:p>
            <a:pPr lvl="2" indent="-394970" eaLnBrk="1" hangingPunct="1">
              <a:lnSpc>
                <a:spcPct val="120000"/>
              </a:lnSpc>
              <a:spcBef>
                <a:spcPts val="0"/>
              </a:spcBef>
              <a:spcAft>
                <a:spcPts val="0"/>
              </a:spcAft>
              <a:buFont typeface="Wingdings" panose="05000000000000000000" charset="0"/>
              <a:buChar char="Ø"/>
            </a:pPr>
            <a:r>
              <a:rPr lang="zh-CN" altLang="en-US" b="1" dirty="0">
                <a:ea typeface="楷体_GB2312" panose="02010609030101010101" pitchFamily="49" charset="-122"/>
                <a:sym typeface="+mn-ea"/>
              </a:rPr>
              <a:t>人的气质会随环境、教育、职业、主观努力、年龄等的变化而变化</a:t>
            </a:r>
            <a:endParaRPr lang="zh-CN" altLang="en-US" sz="1800" b="1">
              <a:solidFill>
                <a:srgbClr val="000000">
                  <a:lumMod val="75000"/>
                  <a:lumOff val="25000"/>
                </a:srgbClr>
              </a:solidFill>
              <a:latin typeface="Arial" panose="020B0604020202020204" pitchFamily="34" charset="0"/>
              <a:ea typeface="汉仪旗黑-55简" panose="00020600040101010101" charset="-122"/>
            </a:endParaRPr>
          </a:p>
        </p:txBody>
      </p:sp>
      <p:sp>
        <p:nvSpPr>
          <p:cNvPr id="16" name="文本框 15"/>
          <p:cNvSpPr txBox="1"/>
          <p:nvPr>
            <p:custDataLst>
              <p:tags r:id="rId8"/>
            </p:custDataLst>
          </p:nvPr>
        </p:nvSpPr>
        <p:spPr>
          <a:xfrm>
            <a:off x="1777109" y="1037815"/>
            <a:ext cx="7099300" cy="629920"/>
          </a:xfrm>
          <a:prstGeom prst="rect">
            <a:avLst/>
          </a:prstGeom>
          <a:noFill/>
        </p:spPr>
        <p:txBody>
          <a:bodyPr wrap="square" lIns="90000" tIns="46800" rIns="90000" bIns="46800" rtlCol="0" anchor="ctr" anchorCtr="0">
            <a:normAutofit fontScale="90000"/>
          </a:bodyPr>
          <a:lstStyle/>
          <a:p>
            <a:pPr marL="0" indent="0" algn="l">
              <a:lnSpc>
                <a:spcPct val="100000"/>
              </a:lnSpc>
              <a:spcBef>
                <a:spcPts val="0"/>
              </a:spcBef>
              <a:spcAft>
                <a:spcPts val="0"/>
              </a:spcAft>
              <a:buSzPct val="100000"/>
              <a:buNone/>
            </a:pPr>
            <a:r>
              <a:rPr lang="zh-CN" altLang="en-US" sz="3600" b="1" spc="300">
                <a:solidFill>
                  <a:schemeClr val="dk1">
                    <a:lumMod val="85000"/>
                    <a:lumOff val="15000"/>
                  </a:schemeClr>
                </a:solidFill>
                <a:latin typeface="Arial" panose="020B0604020202020204" pitchFamily="34" charset="0"/>
                <a:ea typeface="汉仪旗黑-55简" panose="00020600040101010101" charset="-122"/>
              </a:rPr>
              <a:t>一、气质的概述</a:t>
            </a:r>
            <a:endParaRPr lang="zh-CN" altLang="en-US" sz="3600" b="1" spc="300">
              <a:solidFill>
                <a:schemeClr val="dk1">
                  <a:lumMod val="85000"/>
                  <a:lumOff val="15000"/>
                </a:schemeClr>
              </a:solidFill>
              <a:latin typeface="Arial" panose="020B0604020202020204" pitchFamily="34" charset="0"/>
              <a:ea typeface="汉仪旗黑-55简" panose="00020600040101010101" charset="-122"/>
            </a:endParaRPr>
          </a:p>
        </p:txBody>
      </p:sp>
      <p:sp>
        <p:nvSpPr>
          <p:cNvPr id="6" name="流程图: 摘录 5"/>
          <p:cNvSpPr/>
          <p:nvPr>
            <p:custDataLst>
              <p:tags r:id="rId9"/>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10"/>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11"/>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2"/>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2037080" y="2442210"/>
            <a:ext cx="7931785" cy="2709545"/>
          </a:xfrm>
          <a:prstGeom prst="rect">
            <a:avLst/>
          </a:prstGeom>
          <a:noFill/>
        </p:spPr>
        <p:txBody>
          <a:bodyPr wrap="square" lIns="90170" tIns="46990" rIns="90170" bIns="46990" rtlCol="0" anchor="ctr" anchorCtr="0">
            <a:noAutofit/>
          </a:bodyPr>
          <a:lstStyle>
            <a:defPPr>
              <a:defRPr lang="zh-CN"/>
            </a:defPPr>
            <a:lvl1pPr fontAlgn="auto">
              <a:lnSpc>
                <a:spcPct val="130000"/>
              </a:lnSpc>
              <a:spcAft>
                <a:spcPts val="1000"/>
              </a:spcAft>
              <a:defRPr sz="1600" spc="150"/>
            </a:lvl1pPr>
          </a:lstStyle>
          <a:p>
            <a:pPr lvl="0" indent="0" algn="l" fontAlgn="ctr">
              <a:lnSpc>
                <a:spcPct val="130000"/>
              </a:lnSpc>
              <a:spcBef>
                <a:spcPts val="0"/>
              </a:spcBef>
              <a:spcAft>
                <a:spcPts val="600"/>
              </a:spcAft>
              <a:buClr>
                <a:srgbClr val="C5CFCF">
                  <a:lumMod val="50000"/>
                </a:srgbClr>
              </a:buClr>
              <a:buSzPct val="130000"/>
              <a:buNone/>
            </a:pPr>
            <a:r>
              <a:rPr lang="zh-CN" altLang="en-US" sz="1600" b="1" dirty="0">
                <a:solidFill>
                  <a:srgbClr val="000000">
                    <a:lumMod val="75000"/>
                    <a:lumOff val="25000"/>
                  </a:srgbClr>
                </a:solidFill>
                <a:latin typeface="微软雅黑" panose="020B0503020204020204" charset="-122"/>
                <a:ea typeface="微软雅黑" panose="020B0503020204020204" charset="-122"/>
              </a:rPr>
              <a:t>心理学把气质定义为：</a:t>
            </a:r>
            <a:r>
              <a:rPr lang="zh-CN" altLang="en-US" sz="1600" dirty="0">
                <a:solidFill>
                  <a:srgbClr val="000000">
                    <a:lumMod val="75000"/>
                    <a:lumOff val="25000"/>
                  </a:srgbClr>
                </a:solidFill>
                <a:latin typeface="Arial" panose="020B0604020202020204" pitchFamily="34" charset="0"/>
                <a:ea typeface="汉仪旗黑-55简" panose="00020600040101010101" charset="-122"/>
              </a:rPr>
              <a:t>气质是人心理活动动力方面比较稳定的心理特征。</a:t>
            </a:r>
            <a:endParaRPr lang="zh-CN" altLang="en-US" sz="1600" dirty="0">
              <a:solidFill>
                <a:srgbClr val="000000">
                  <a:lumMod val="75000"/>
                  <a:lumOff val="25000"/>
                </a:srgbClr>
              </a:solidFill>
              <a:latin typeface="Arial" panose="020B0604020202020204" pitchFamily="34" charset="0"/>
              <a:ea typeface="汉仪旗黑-55简" panose="00020600040101010101" charset="-122"/>
            </a:endParaRPr>
          </a:p>
          <a:p>
            <a:pPr lvl="0" indent="0" algn="l" fontAlgn="ctr">
              <a:lnSpc>
                <a:spcPct val="130000"/>
              </a:lnSpc>
              <a:spcBef>
                <a:spcPts val="0"/>
              </a:spcBef>
              <a:spcAft>
                <a:spcPts val="600"/>
              </a:spcAft>
              <a:buClr>
                <a:srgbClr val="C5CFCF">
                  <a:lumMod val="50000"/>
                </a:srgbClr>
              </a:buClr>
              <a:buSzPct val="130000"/>
              <a:buNone/>
            </a:pPr>
            <a:r>
              <a:rPr lang="zh-CN" altLang="en-US" sz="1600" b="1" dirty="0">
                <a:solidFill>
                  <a:srgbClr val="000000">
                    <a:lumMod val="75000"/>
                    <a:lumOff val="25000"/>
                  </a:srgbClr>
                </a:solidFill>
                <a:latin typeface="微软雅黑" panose="020B0503020204020204" charset="-122"/>
                <a:ea typeface="微软雅黑" panose="020B0503020204020204" charset="-122"/>
              </a:rPr>
              <a:t>气质的表现：</a:t>
            </a:r>
            <a:endParaRPr lang="zh-CN" altLang="en-US" sz="1600" b="1" dirty="0">
              <a:solidFill>
                <a:srgbClr val="000000">
                  <a:lumMod val="75000"/>
                  <a:lumOff val="25000"/>
                </a:srgbClr>
              </a:solidFill>
              <a:latin typeface="微软雅黑" panose="020B0503020204020204" charset="-122"/>
              <a:ea typeface="微软雅黑" panose="020B0503020204020204" charset="-122"/>
            </a:endParaRPr>
          </a:p>
          <a:p>
            <a:pPr marL="464185" lvl="0" indent="-285750" algn="l" fontAlgn="ctr">
              <a:lnSpc>
                <a:spcPct val="130000"/>
              </a:lnSpc>
              <a:spcBef>
                <a:spcPts val="0"/>
              </a:spcBef>
              <a:spcAft>
                <a:spcPts val="600"/>
              </a:spcAft>
              <a:buClr>
                <a:srgbClr val="C5CFCF">
                  <a:lumMod val="50000"/>
                </a:srgbClr>
              </a:buClr>
              <a:buSzPct val="130000"/>
              <a:buFont typeface="Wingdings" panose="05000000000000000000" charset="0"/>
              <a:buChar char="Ø"/>
            </a:pPr>
            <a:r>
              <a:rPr lang="zh-CN" altLang="en-US" sz="1600" dirty="0">
                <a:solidFill>
                  <a:srgbClr val="000000">
                    <a:lumMod val="75000"/>
                    <a:lumOff val="25000"/>
                  </a:srgbClr>
                </a:solidFill>
                <a:latin typeface="Arial" panose="020B0604020202020204" pitchFamily="34" charset="0"/>
                <a:ea typeface="汉仪旗黑-55简" panose="00020600040101010101" charset="-122"/>
              </a:rPr>
              <a:t>心理活动的速度（如言语速度、思维速度等）</a:t>
            </a:r>
            <a:endParaRPr lang="zh-CN" altLang="en-US" sz="1600" dirty="0">
              <a:solidFill>
                <a:srgbClr val="000000">
                  <a:lumMod val="75000"/>
                  <a:lumOff val="25000"/>
                </a:srgbClr>
              </a:solidFill>
              <a:latin typeface="Arial" panose="020B0604020202020204" pitchFamily="34" charset="0"/>
              <a:ea typeface="汉仪旗黑-55简" panose="00020600040101010101" charset="-122"/>
            </a:endParaRPr>
          </a:p>
          <a:p>
            <a:pPr marL="464185" lvl="0" indent="-285750" algn="l" fontAlgn="ctr">
              <a:lnSpc>
                <a:spcPct val="130000"/>
              </a:lnSpc>
              <a:spcBef>
                <a:spcPts val="0"/>
              </a:spcBef>
              <a:spcAft>
                <a:spcPts val="600"/>
              </a:spcAft>
              <a:buClr>
                <a:srgbClr val="C5CFCF">
                  <a:lumMod val="50000"/>
                </a:srgbClr>
              </a:buClr>
              <a:buSzPct val="130000"/>
              <a:buFont typeface="Wingdings" panose="05000000000000000000" charset="0"/>
              <a:buChar char="Ø"/>
            </a:pPr>
            <a:r>
              <a:rPr lang="zh-CN" altLang="en-US" sz="1600" dirty="0">
                <a:solidFill>
                  <a:srgbClr val="000000">
                    <a:lumMod val="75000"/>
                    <a:lumOff val="25000"/>
                  </a:srgbClr>
                </a:solidFill>
                <a:latin typeface="Arial" panose="020B0604020202020204" pitchFamily="34" charset="0"/>
                <a:ea typeface="汉仪旗黑-55简" panose="00020600040101010101" charset="-122"/>
              </a:rPr>
              <a:t>强度（如情绪体验的强弱等）</a:t>
            </a:r>
            <a:endParaRPr lang="zh-CN" altLang="en-US" sz="1600" dirty="0">
              <a:solidFill>
                <a:srgbClr val="000000">
                  <a:lumMod val="75000"/>
                  <a:lumOff val="25000"/>
                </a:srgbClr>
              </a:solidFill>
              <a:latin typeface="Arial" panose="020B0604020202020204" pitchFamily="34" charset="0"/>
              <a:ea typeface="汉仪旗黑-55简" panose="00020600040101010101" charset="-122"/>
            </a:endParaRPr>
          </a:p>
          <a:p>
            <a:pPr marL="464185" lvl="0" indent="-285750" algn="l" fontAlgn="ctr">
              <a:lnSpc>
                <a:spcPct val="130000"/>
              </a:lnSpc>
              <a:spcBef>
                <a:spcPts val="0"/>
              </a:spcBef>
              <a:spcAft>
                <a:spcPts val="600"/>
              </a:spcAft>
              <a:buClr>
                <a:srgbClr val="C5CFCF">
                  <a:lumMod val="50000"/>
                </a:srgbClr>
              </a:buClr>
              <a:buSzPct val="130000"/>
              <a:buFont typeface="Wingdings" panose="05000000000000000000" charset="0"/>
              <a:buChar char="Ø"/>
            </a:pPr>
            <a:r>
              <a:rPr lang="zh-CN" altLang="en-US" sz="1600" dirty="0">
                <a:solidFill>
                  <a:srgbClr val="000000">
                    <a:lumMod val="75000"/>
                    <a:lumOff val="25000"/>
                  </a:srgbClr>
                </a:solidFill>
                <a:latin typeface="Arial" panose="020B0604020202020204" pitchFamily="34" charset="0"/>
                <a:ea typeface="汉仪旗黑-55简" panose="00020600040101010101" charset="-122"/>
              </a:rPr>
              <a:t>稳定性（如注意集中时间长短）</a:t>
            </a:r>
            <a:endParaRPr lang="zh-CN" altLang="en-US" sz="1600" dirty="0">
              <a:solidFill>
                <a:srgbClr val="000000">
                  <a:lumMod val="75000"/>
                  <a:lumOff val="25000"/>
                </a:srgbClr>
              </a:solidFill>
              <a:latin typeface="Arial" panose="020B0604020202020204" pitchFamily="34" charset="0"/>
              <a:ea typeface="汉仪旗黑-55简" panose="00020600040101010101" charset="-122"/>
            </a:endParaRPr>
          </a:p>
          <a:p>
            <a:pPr marL="464185" lvl="0" indent="-285750" algn="l" fontAlgn="ctr">
              <a:lnSpc>
                <a:spcPct val="130000"/>
              </a:lnSpc>
              <a:spcBef>
                <a:spcPts val="0"/>
              </a:spcBef>
              <a:spcAft>
                <a:spcPts val="600"/>
              </a:spcAft>
              <a:buClr>
                <a:srgbClr val="C5CFCF">
                  <a:lumMod val="50000"/>
                </a:srgbClr>
              </a:buClr>
              <a:buSzPct val="130000"/>
              <a:buFont typeface="Wingdings" panose="05000000000000000000" charset="0"/>
              <a:buChar char="Ø"/>
            </a:pPr>
            <a:r>
              <a:rPr lang="zh-CN" altLang="en-US" sz="1600" dirty="0">
                <a:solidFill>
                  <a:srgbClr val="000000">
                    <a:lumMod val="75000"/>
                    <a:lumOff val="25000"/>
                  </a:srgbClr>
                </a:solidFill>
                <a:latin typeface="Arial" panose="020B0604020202020204" pitchFamily="34" charset="0"/>
                <a:ea typeface="汉仪旗黑-55简" panose="00020600040101010101" charset="-122"/>
              </a:rPr>
              <a:t>指向性（如内向或外向）</a:t>
            </a:r>
            <a:endParaRPr lang="zh-CN" altLang="en-US" sz="1600" dirty="0">
              <a:solidFill>
                <a:srgbClr val="000000">
                  <a:lumMod val="75000"/>
                  <a:lumOff val="25000"/>
                </a:srgbClr>
              </a:solidFill>
              <a:latin typeface="Arial" panose="020B0604020202020204" pitchFamily="34" charset="0"/>
              <a:ea typeface="汉仪旗黑-55简" panose="00020600040101010101" charset="-122"/>
            </a:endParaRPr>
          </a:p>
        </p:txBody>
      </p:sp>
      <p:sp>
        <p:nvSpPr>
          <p:cNvPr id="20" name="文本框 19"/>
          <p:cNvSpPr txBox="1"/>
          <p:nvPr>
            <p:custDataLst>
              <p:tags r:id="rId6"/>
            </p:custDataLst>
          </p:nvPr>
        </p:nvSpPr>
        <p:spPr>
          <a:xfrm>
            <a:off x="1878330" y="1283970"/>
            <a:ext cx="436753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buNone/>
            </a:pPr>
            <a:r>
              <a:rPr lang="en-US" altLang="zh-CN" sz="3600" b="1" spc="300">
                <a:solidFill>
                  <a:schemeClr val="dk1">
                    <a:lumMod val="85000"/>
                    <a:lumOff val="15000"/>
                  </a:schemeClr>
                </a:solidFill>
                <a:uLnTx/>
                <a:uFillTx/>
                <a:latin typeface="Arial" panose="020B0604020202020204" pitchFamily="34" charset="0"/>
                <a:ea typeface="汉仪旗黑-55简" panose="00020600040101010101" charset="-122"/>
                <a:cs typeface="+mj-lt"/>
                <a:sym typeface="+mn-ea"/>
              </a:rPr>
              <a:t>（一）什么是气质</a:t>
            </a:r>
            <a:endParaRPr lang="en-US" altLang="zh-CN" sz="3600" b="1" spc="300">
              <a:solidFill>
                <a:schemeClr val="dk1">
                  <a:lumMod val="85000"/>
                  <a:lumOff val="15000"/>
                </a:schemeClr>
              </a:solidFill>
              <a:uLnTx/>
              <a:uFillTx/>
              <a:latin typeface="Arial" panose="020B0604020202020204" pitchFamily="34" charset="0"/>
              <a:ea typeface="汉仪旗黑-55简" panose="00020600040101010101" charset="-122"/>
              <a:cs typeface="+mj-lt"/>
              <a:sym typeface="+mn-ea"/>
            </a:endParaRPr>
          </a:p>
        </p:txBody>
      </p:sp>
      <p:sp>
        <p:nvSpPr>
          <p:cNvPr id="2" name="文本框 1"/>
          <p:cNvSpPr txBox="1"/>
          <p:nvPr/>
        </p:nvSpPr>
        <p:spPr>
          <a:xfrm>
            <a:off x="2037080" y="5641975"/>
            <a:ext cx="6159500" cy="450850"/>
          </a:xfrm>
          <a:prstGeom prst="rect">
            <a:avLst/>
          </a:prstGeom>
          <a:noFill/>
        </p:spPr>
        <p:txBody>
          <a:bodyPr wrap="none" rtlCol="0" anchor="t">
            <a:spAutoFit/>
          </a:bodyPr>
          <a:p>
            <a:pPr lvl="0" indent="0" algn="l" fontAlgn="ctr">
              <a:lnSpc>
                <a:spcPct val="130000"/>
              </a:lnSpc>
              <a:spcBef>
                <a:spcPts val="0"/>
              </a:spcBef>
              <a:spcAft>
                <a:spcPts val="600"/>
              </a:spcAft>
              <a:buClr>
                <a:srgbClr val="C5CFCF">
                  <a:lumMod val="50000"/>
                </a:srgbClr>
              </a:buClr>
              <a:buSzPct val="130000"/>
              <a:buNone/>
            </a:pPr>
            <a:r>
              <a:rPr lang="zh-CN" altLang="en-US" b="1" dirty="0">
                <a:solidFill>
                  <a:srgbClr val="000000">
                    <a:lumMod val="75000"/>
                    <a:lumOff val="25000"/>
                  </a:srgbClr>
                </a:solidFill>
                <a:latin typeface="宋体" panose="02010600030101010101" pitchFamily="2" charset="-122"/>
                <a:ea typeface="宋体" panose="02010600030101010101" pitchFamily="2" charset="-122"/>
                <a:sym typeface="+mn-ea"/>
              </a:rPr>
              <a:t>气质在很大程度上是由遗传素质决定的，具有相对稳定性。</a:t>
            </a:r>
            <a:endParaRPr lang="zh-CN" altLang="en-US" b="1" dirty="0">
              <a:solidFill>
                <a:srgbClr val="000000">
                  <a:lumMod val="75000"/>
                  <a:lumOff val="25000"/>
                </a:srgbClr>
              </a:solidFill>
              <a:latin typeface="宋体" panose="02010600030101010101" pitchFamily="2" charset="-122"/>
              <a:ea typeface="宋体" panose="02010600030101010101" pitchFamily="2" charset="-122"/>
              <a:sym typeface="+mn-ea"/>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483360" y="556083"/>
            <a:ext cx="636206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sz="3200" b="1">
                <a:ln>
                  <a:noFill/>
                </a:ln>
                <a:solidFill>
                  <a:schemeClr val="dk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rPr>
              <a:t>（二）气质类型与表现</a:t>
            </a:r>
            <a:endParaRPr sz="3200" b="1">
              <a:ln>
                <a:noFill/>
              </a:ln>
              <a:solidFill>
                <a:schemeClr val="dk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16" name="图形 15"/>
          <p:cNvPicPr>
            <a:picLocks noChangeAspect="1"/>
          </p:cNvPicPr>
          <p:nvPr/>
        </p:nvPicPr>
        <p:blipFill>
          <a:blip r:embed="rId1"/>
          <a:stretch>
            <a:fillRect/>
          </a:stretch>
        </p:blipFill>
        <p:spPr>
          <a:xfrm>
            <a:off x="622244" y="47520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98722" y="1403347"/>
            <a:ext cx="501660" cy="501660"/>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graphicFrame>
        <p:nvGraphicFramePr>
          <p:cNvPr id="2" name="表格 1"/>
          <p:cNvGraphicFramePr/>
          <p:nvPr>
            <p:custDataLst>
              <p:tags r:id="rId4"/>
            </p:custDataLst>
          </p:nvPr>
        </p:nvGraphicFramePr>
        <p:xfrm>
          <a:off x="1079590" y="1744980"/>
          <a:ext cx="10033635" cy="4578350"/>
        </p:xfrm>
        <a:graphic>
          <a:graphicData uri="http://schemas.openxmlformats.org/drawingml/2006/table">
            <a:tbl>
              <a:tblPr firstRow="1" bandRow="1">
                <a:tableStyleId>{5C22544A-7EE6-4342-B048-85BDC9FD1C3A}</a:tableStyleId>
              </a:tblPr>
              <a:tblGrid>
                <a:gridCol w="626110"/>
                <a:gridCol w="1455420"/>
                <a:gridCol w="829310"/>
                <a:gridCol w="1221740"/>
                <a:gridCol w="1139190"/>
                <a:gridCol w="4761865"/>
              </a:tblGrid>
              <a:tr h="607060">
                <a:tc gridSpan="4">
                  <a:txBody>
                    <a:bodyPr/>
                    <a:p>
                      <a:pPr algn="ctr">
                        <a:buNone/>
                      </a:pPr>
                      <a:r>
                        <a:rPr lang="zh-CN" altLang="en-US" sz="1600">
                          <a:solidFill>
                            <a:schemeClr val="tx1"/>
                          </a:solidFill>
                          <a:latin typeface="微软雅黑" panose="020B0503020204020204" charset="-122"/>
                          <a:ea typeface="微软雅黑" panose="020B0503020204020204" charset="-122"/>
                        </a:rPr>
                        <a:t>神经系统的特性及类型</a:t>
                      </a:r>
                      <a:endParaRPr lang="zh-CN" altLang="en-US" sz="1600">
                        <a:solidFill>
                          <a:schemeClr val="tx1"/>
                        </a:solidFill>
                        <a:latin typeface="微软雅黑" panose="020B0503020204020204" charset="-122"/>
                        <a:ea typeface="微软雅黑" panose="020B0503020204020204" charset="-122"/>
                      </a:endParaRPr>
                    </a:p>
                  </a:txBody>
                  <a:tcPr anchor="ctr" anchorCtr="0"/>
                </a:tc>
                <a:tc hMerge="1">
                  <a:tcPr/>
                </a:tc>
                <a:tc hMerge="1">
                  <a:tcPr/>
                </a:tc>
                <a:tc hMerge="1">
                  <a:tcPr/>
                </a:tc>
                <a:tc gridSpan="2">
                  <a:txBody>
                    <a:bodyPr/>
                    <a:p>
                      <a:pPr algn="ctr">
                        <a:buNone/>
                      </a:pPr>
                      <a:r>
                        <a:rPr lang="zh-CN" altLang="en-US" sz="1600">
                          <a:solidFill>
                            <a:schemeClr val="tx1"/>
                          </a:solidFill>
                          <a:latin typeface="微软雅黑" panose="020B0503020204020204" charset="-122"/>
                          <a:ea typeface="微软雅黑" panose="020B0503020204020204" charset="-122"/>
                        </a:rPr>
                        <a:t>气质</a:t>
                      </a:r>
                      <a:endParaRPr lang="zh-CN" altLang="en-US" sz="1600">
                        <a:solidFill>
                          <a:schemeClr val="tx1"/>
                        </a:solidFill>
                        <a:latin typeface="微软雅黑" panose="020B0503020204020204" charset="-122"/>
                        <a:ea typeface="微软雅黑" panose="020B0503020204020204" charset="-122"/>
                      </a:endParaRPr>
                    </a:p>
                  </a:txBody>
                  <a:tcPr anchor="ctr" anchorCtr="0"/>
                </a:tc>
                <a:tc hMerge="1">
                  <a:tcPr/>
                </a:tc>
              </a:tr>
              <a:tr h="705485">
                <a:tc>
                  <a:txBody>
                    <a:bodyPr/>
                    <a:p>
                      <a:pPr algn="ctr">
                        <a:buNone/>
                      </a:pPr>
                      <a:r>
                        <a:rPr lang="zh-CN" altLang="en-US" sz="1600">
                          <a:ea typeface="+mn-lt"/>
                        </a:rPr>
                        <a:t>强度</a:t>
                      </a:r>
                      <a:endParaRPr lang="zh-CN" altLang="en-US" sz="1600">
                        <a:ea typeface="+mn-lt"/>
                      </a:endParaRPr>
                    </a:p>
                  </a:txBody>
                  <a:tcPr anchor="ctr" anchorCtr="0"/>
                </a:tc>
                <a:tc>
                  <a:txBody>
                    <a:bodyPr/>
                    <a:p>
                      <a:pPr algn="ctr">
                        <a:buNone/>
                      </a:pPr>
                      <a:r>
                        <a:rPr lang="zh-CN" altLang="en-US" sz="1600">
                          <a:ea typeface="+mn-lt"/>
                        </a:rPr>
                        <a:t>平衡性</a:t>
                      </a:r>
                      <a:endParaRPr lang="zh-CN" altLang="en-US" sz="1600">
                        <a:ea typeface="+mn-lt"/>
                      </a:endParaRPr>
                    </a:p>
                  </a:txBody>
                  <a:tcPr anchor="ctr" anchorCtr="0"/>
                </a:tc>
                <a:tc>
                  <a:txBody>
                    <a:bodyPr/>
                    <a:p>
                      <a:pPr algn="ctr">
                        <a:buNone/>
                      </a:pPr>
                      <a:r>
                        <a:rPr lang="zh-CN" altLang="en-US" sz="1600">
                          <a:ea typeface="+mn-lt"/>
                        </a:rPr>
                        <a:t>灵活性</a:t>
                      </a:r>
                      <a:endParaRPr lang="zh-CN" altLang="en-US" sz="1600">
                        <a:ea typeface="+mn-lt"/>
                      </a:endParaRPr>
                    </a:p>
                  </a:txBody>
                  <a:tcPr anchor="ctr" anchorCtr="0"/>
                </a:tc>
                <a:tc>
                  <a:txBody>
                    <a:bodyPr/>
                    <a:p>
                      <a:pPr algn="ctr">
                        <a:buNone/>
                      </a:pPr>
                      <a:r>
                        <a:rPr lang="zh-CN" altLang="en-US" sz="1600">
                          <a:ea typeface="+mn-lt"/>
                        </a:rPr>
                        <a:t>特性组合的四种类型</a:t>
                      </a:r>
                      <a:endParaRPr lang="zh-CN" altLang="en-US" sz="1600">
                        <a:ea typeface="+mn-lt"/>
                      </a:endParaRPr>
                    </a:p>
                  </a:txBody>
                  <a:tcPr anchor="ctr" anchorCtr="0"/>
                </a:tc>
                <a:tc>
                  <a:txBody>
                    <a:bodyPr/>
                    <a:p>
                      <a:pPr algn="ctr">
                        <a:buNone/>
                      </a:pPr>
                      <a:r>
                        <a:rPr lang="zh-CN" altLang="en-US" sz="1600">
                          <a:ea typeface="+mn-lt"/>
                        </a:rPr>
                        <a:t>气质类型</a:t>
                      </a:r>
                      <a:endParaRPr lang="zh-CN" altLang="en-US" sz="1600">
                        <a:ea typeface="+mn-lt"/>
                      </a:endParaRPr>
                    </a:p>
                  </a:txBody>
                  <a:tcPr anchor="ctr" anchorCtr="0"/>
                </a:tc>
                <a:tc>
                  <a:txBody>
                    <a:bodyPr/>
                    <a:p>
                      <a:pPr algn="ctr">
                        <a:buNone/>
                      </a:pPr>
                      <a:r>
                        <a:rPr lang="zh-CN" altLang="en-US" sz="1600">
                          <a:ea typeface="+mn-lt"/>
                        </a:rPr>
                        <a:t>行为方式的典型表现</a:t>
                      </a:r>
                      <a:endParaRPr lang="zh-CN" altLang="en-US" sz="1600">
                        <a:ea typeface="+mn-lt"/>
                      </a:endParaRPr>
                    </a:p>
                  </a:txBody>
                  <a:tcPr anchor="ctr" anchorCtr="0"/>
                </a:tc>
              </a:tr>
              <a:tr h="1008380">
                <a:tc rowSpan="3">
                  <a:txBody>
                    <a:bodyPr/>
                    <a:p>
                      <a:pPr algn="ctr">
                        <a:buNone/>
                      </a:pPr>
                      <a:r>
                        <a:rPr lang="zh-CN" altLang="en-US" sz="1600">
                          <a:latin typeface="楷体_GB2312" panose="02010609030101010101" pitchFamily="49" charset="-122"/>
                          <a:ea typeface="楷体_GB2312" panose="02010609030101010101" pitchFamily="49" charset="-122"/>
                        </a:rPr>
                        <a:t>强</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不平衡</a:t>
                      </a:r>
                      <a:endParaRPr lang="zh-CN" altLang="en-US" sz="1600">
                        <a:latin typeface="楷体_GB2312" panose="02010609030101010101" pitchFamily="49" charset="-122"/>
                        <a:ea typeface="楷体_GB2312" panose="02010609030101010101" pitchFamily="49" charset="-122"/>
                      </a:endParaRPr>
                    </a:p>
                    <a:p>
                      <a:pPr algn="ctr">
                        <a:buNone/>
                      </a:pPr>
                      <a:r>
                        <a:rPr lang="zh-CN" altLang="en-US" sz="1600">
                          <a:latin typeface="楷体_GB2312" panose="02010609030101010101" pitchFamily="49" charset="-122"/>
                          <a:ea typeface="楷体_GB2312" panose="02010609030101010101" pitchFamily="49" charset="-122"/>
                        </a:rPr>
                        <a:t>（兴奋占优势）</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不可遏制型</a:t>
                      </a:r>
                      <a:endParaRPr lang="zh-CN" altLang="en-US" sz="1600">
                        <a:latin typeface="楷体_GB2312" panose="02010609030101010101" pitchFamily="49" charset="-122"/>
                        <a:ea typeface="楷体_GB2312" panose="02010609030101010101" pitchFamily="49" charset="-122"/>
                      </a:endParaRPr>
                    </a:p>
                    <a:p>
                      <a:pPr algn="ctr">
                        <a:buNone/>
                      </a:pPr>
                      <a:r>
                        <a:rPr lang="zh-CN" altLang="en-US" sz="1600">
                          <a:latin typeface="楷体_GB2312" panose="02010609030101010101" pitchFamily="49" charset="-122"/>
                          <a:ea typeface="楷体_GB2312" panose="02010609030101010101" pitchFamily="49" charset="-122"/>
                        </a:rPr>
                        <a:t>（兴奋型）</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胆汁质</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l">
                        <a:buNone/>
                      </a:pPr>
                      <a:r>
                        <a:rPr lang="zh-CN" altLang="en-US" sz="1600">
                          <a:latin typeface="楷体_GB2312" panose="02010609030101010101" pitchFamily="49" charset="-122"/>
                          <a:ea typeface="楷体_GB2312" panose="02010609030101010101" pitchFamily="49" charset="-122"/>
                        </a:rPr>
                        <a:t>精力充沛、情绪发生快且强、言语动作急速而难以自制、内心外露、率直、热情、易怒、急躁、果敢</a:t>
                      </a:r>
                      <a:endParaRPr lang="zh-CN" altLang="en-US" sz="1600">
                        <a:latin typeface="楷体_GB2312" panose="02010609030101010101" pitchFamily="49" charset="-122"/>
                        <a:ea typeface="楷体_GB2312" panose="02010609030101010101" pitchFamily="49" charset="-122"/>
                      </a:endParaRPr>
                    </a:p>
                  </a:txBody>
                  <a:tcPr anchor="ctr" anchorCtr="0"/>
                </a:tc>
              </a:tr>
              <a:tr h="825500">
                <a:tc vMerge="1">
                  <a:tcPr anchor="ctr" anchorCtr="0"/>
                </a:tc>
                <a:tc rowSpan="2">
                  <a:txBody>
                    <a:bodyPr/>
                    <a:p>
                      <a:pPr algn="ctr">
                        <a:buNone/>
                      </a:pPr>
                      <a:r>
                        <a:rPr lang="zh-CN" altLang="en-US" sz="1600">
                          <a:latin typeface="楷体_GB2312" panose="02010609030101010101" pitchFamily="49" charset="-122"/>
                          <a:ea typeface="楷体_GB2312" panose="02010609030101010101" pitchFamily="49" charset="-122"/>
                        </a:rPr>
                        <a:t>平衡</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灵活</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活泼型</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多血质</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l">
                        <a:buNone/>
                      </a:pPr>
                      <a:r>
                        <a:rPr lang="zh-CN" altLang="en-US" sz="1600">
                          <a:latin typeface="楷体_GB2312" panose="02010609030101010101" pitchFamily="49" charset="-122"/>
                          <a:ea typeface="楷体_GB2312" panose="02010609030101010101" pitchFamily="49" charset="-122"/>
                        </a:rPr>
                        <a:t>活泼好动、富于生气、情绪发生快且多变、表情丰富、思维言语动作敏捷、乐观、亲切、浮躁、轻率</a:t>
                      </a:r>
                      <a:endParaRPr lang="zh-CN" altLang="en-US" sz="1600">
                        <a:latin typeface="楷体_GB2312" panose="02010609030101010101" pitchFamily="49" charset="-122"/>
                        <a:ea typeface="楷体_GB2312" panose="02010609030101010101" pitchFamily="49" charset="-122"/>
                      </a:endParaRPr>
                    </a:p>
                  </a:txBody>
                  <a:tcPr anchor="ctr" anchorCtr="0"/>
                </a:tc>
              </a:tr>
              <a:tr h="606425">
                <a:tc vMerge="1">
                  <a:tcPr anchor="ctr" anchorCtr="0"/>
                </a:tc>
                <a:tc vMerge="1">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不灵活</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安静型</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黏液质</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l">
                        <a:buNone/>
                      </a:pPr>
                      <a:r>
                        <a:rPr lang="zh-CN" altLang="en-US" sz="1600">
                          <a:latin typeface="楷体_GB2312" panose="02010609030101010101" pitchFamily="49" charset="-122"/>
                          <a:ea typeface="楷体_GB2312" panose="02010609030101010101" pitchFamily="49" charset="-122"/>
                        </a:rPr>
                        <a:t>沉着冷静、情绪发生慢而弱、思维言语动作迟缓、内心少外露、坚忍、执拗、淡漠</a:t>
                      </a:r>
                      <a:endParaRPr lang="zh-CN" altLang="en-US" sz="1600">
                        <a:latin typeface="楷体_GB2312" panose="02010609030101010101" pitchFamily="49" charset="-122"/>
                        <a:ea typeface="楷体_GB2312" panose="02010609030101010101" pitchFamily="49" charset="-122"/>
                      </a:endParaRPr>
                    </a:p>
                  </a:txBody>
                  <a:tcPr anchor="ctr" anchorCtr="0"/>
                </a:tc>
              </a:tr>
              <a:tr h="825500">
                <a:tc>
                  <a:txBody>
                    <a:bodyPr/>
                    <a:p>
                      <a:pPr algn="ctr">
                        <a:buNone/>
                      </a:pPr>
                      <a:r>
                        <a:rPr lang="zh-CN" altLang="en-US" sz="1600">
                          <a:latin typeface="楷体_GB2312" panose="02010609030101010101" pitchFamily="49" charset="-122"/>
                          <a:ea typeface="楷体_GB2312" panose="02010609030101010101" pitchFamily="49" charset="-122"/>
                        </a:rPr>
                        <a:t>弱</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不平衡</a:t>
                      </a:r>
                      <a:endParaRPr lang="zh-CN" altLang="en-US" sz="1600">
                        <a:latin typeface="楷体_GB2312" panose="02010609030101010101" pitchFamily="49" charset="-122"/>
                        <a:ea typeface="楷体_GB2312" panose="02010609030101010101" pitchFamily="49" charset="-122"/>
                      </a:endParaRPr>
                    </a:p>
                    <a:p>
                      <a:pPr algn="ctr">
                        <a:buNone/>
                      </a:pPr>
                      <a:r>
                        <a:rPr lang="zh-CN" altLang="en-US" sz="1600">
                          <a:latin typeface="楷体_GB2312" panose="02010609030101010101" pitchFamily="49" charset="-122"/>
                          <a:ea typeface="楷体_GB2312" panose="02010609030101010101" pitchFamily="49" charset="-122"/>
                        </a:rPr>
                        <a:t>（抑制占优势）</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弱型</a:t>
                      </a:r>
                      <a:endParaRPr lang="zh-CN" altLang="en-US" sz="1600">
                        <a:latin typeface="楷体_GB2312" panose="02010609030101010101" pitchFamily="49" charset="-122"/>
                        <a:ea typeface="楷体_GB2312" panose="02010609030101010101" pitchFamily="49" charset="-122"/>
                      </a:endParaRPr>
                    </a:p>
                    <a:p>
                      <a:pPr algn="ctr">
                        <a:buNone/>
                      </a:pPr>
                      <a:r>
                        <a:rPr lang="zh-CN" altLang="en-US" sz="1600">
                          <a:latin typeface="楷体_GB2312" panose="02010609030101010101" pitchFamily="49" charset="-122"/>
                          <a:ea typeface="楷体_GB2312" panose="02010609030101010101" pitchFamily="49" charset="-122"/>
                        </a:rPr>
                        <a:t>（抑郁型）</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ctr">
                        <a:buNone/>
                      </a:pPr>
                      <a:r>
                        <a:rPr lang="zh-CN" altLang="en-US" sz="1600">
                          <a:latin typeface="楷体_GB2312" panose="02010609030101010101" pitchFamily="49" charset="-122"/>
                          <a:ea typeface="楷体_GB2312" panose="02010609030101010101" pitchFamily="49" charset="-122"/>
                        </a:rPr>
                        <a:t>抑郁质</a:t>
                      </a:r>
                      <a:endParaRPr lang="zh-CN" altLang="en-US" sz="1600">
                        <a:latin typeface="楷体_GB2312" panose="02010609030101010101" pitchFamily="49" charset="-122"/>
                        <a:ea typeface="楷体_GB2312" panose="02010609030101010101" pitchFamily="49" charset="-122"/>
                      </a:endParaRPr>
                    </a:p>
                  </a:txBody>
                  <a:tcPr anchor="ctr" anchorCtr="0"/>
                </a:tc>
                <a:tc>
                  <a:txBody>
                    <a:bodyPr/>
                    <a:p>
                      <a:pPr algn="l">
                        <a:buNone/>
                      </a:pPr>
                      <a:r>
                        <a:rPr lang="zh-CN" altLang="en-US" sz="1600">
                          <a:latin typeface="楷体_GB2312" panose="02010609030101010101" pitchFamily="49" charset="-122"/>
                          <a:ea typeface="楷体_GB2312" panose="02010609030101010101" pitchFamily="49" charset="-122"/>
                        </a:rPr>
                        <a:t>柔弱易倦、情绪发生慢而强、易感而富于自我体验、言语动作细小无力、胆小、忸怩、孤僻</a:t>
                      </a:r>
                      <a:endParaRPr lang="zh-CN" altLang="en-US" sz="1600">
                        <a:latin typeface="楷体_GB2312" panose="02010609030101010101" pitchFamily="49" charset="-122"/>
                        <a:ea typeface="楷体_GB2312" panose="02010609030101010101" pitchFamily="49" charset="-122"/>
                      </a:endParaRPr>
                    </a:p>
                  </a:txBody>
                  <a:tcPr anchor="ctr" anchorCtr="0"/>
                </a:tc>
              </a:tr>
            </a:tbl>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rgbClr val="ACE2CF"/>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rgbClr val="53B9A3"/>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539750" lvl="0" indent="-360045" algn="just" fontAlgn="ctr">
              <a:lnSpc>
                <a:spcPct val="130000"/>
              </a:lnSpc>
              <a:spcBef>
                <a:spcPts val="0"/>
              </a:spcBef>
              <a:spcAft>
                <a:spcPts val="600"/>
              </a:spcAft>
              <a:buClr>
                <a:srgbClr val="ED796F"/>
              </a:buClr>
              <a:buSzPct val="100000"/>
              <a:buFont typeface="WPS-Bullets" pitchFamily="2" charset="0"/>
              <a:buChar char=""/>
            </a:pPr>
            <a:r>
              <a:rPr lang="en-US" altLang="zh-CN" b="1" dirty="0">
                <a:latin typeface="微软雅黑" panose="020B0503020204020204" charset="-122"/>
                <a:ea typeface="微软雅黑" panose="020B0503020204020204" charset="-122"/>
                <a:cs typeface="微软雅黑" panose="020B0503020204020204" charset="-122"/>
                <a:sym typeface="+mn-ea"/>
              </a:rPr>
              <a:t>1</a:t>
            </a:r>
            <a:r>
              <a:rPr lang="zh-CN" altLang="en-US" b="1" dirty="0">
                <a:latin typeface="微软雅黑" panose="020B0503020204020204" charset="-122"/>
                <a:ea typeface="微软雅黑" panose="020B0503020204020204" charset="-122"/>
                <a:cs typeface="微软雅黑" panose="020B0503020204020204" charset="-122"/>
                <a:sym typeface="+mn-ea"/>
              </a:rPr>
              <a:t>、体液说</a:t>
            </a:r>
            <a:endParaRPr lang="zh-CN" altLang="en-US" b="1" dirty="0">
              <a:latin typeface="微软雅黑" panose="020B0503020204020204" charset="-122"/>
              <a:ea typeface="微软雅黑" panose="020B0503020204020204" charset="-122"/>
              <a:cs typeface="微软雅黑" panose="020B0503020204020204" charset="-122"/>
              <a:sym typeface="+mn-ea"/>
            </a:endParaRPr>
          </a:p>
          <a:p>
            <a:pPr marL="899795" lvl="2" indent="-277495" algn="just" fontAlgn="auto">
              <a:lnSpc>
                <a:spcPct val="130000"/>
              </a:lnSpc>
              <a:spcBef>
                <a:spcPts val="0"/>
              </a:spcBef>
              <a:spcAft>
                <a:spcPts val="600"/>
              </a:spcAft>
              <a:buFont typeface="Wingdings" panose="05000000000000000000" charset="0"/>
              <a:buChar char="ü"/>
            </a:pPr>
            <a:r>
              <a:rPr lang="zh-CN" altLang="en-US" sz="1600" b="1" dirty="0">
                <a:latin typeface="楷体_GB2312" panose="02010609030101010101" pitchFamily="49" charset="-122"/>
                <a:ea typeface="楷体_GB2312" panose="02010609030101010101" pitchFamily="49" charset="-122"/>
                <a:sym typeface="+mn-ea"/>
              </a:rPr>
              <a:t>古希腊哲学家希波克拉底提出的四种体液：</a:t>
            </a:r>
            <a:endParaRPr lang="zh-CN" altLang="en-US" sz="1600" b="1" dirty="0">
              <a:latin typeface="楷体_GB2312" panose="02010609030101010101" pitchFamily="49" charset="-122"/>
              <a:ea typeface="楷体_GB2312" panose="02010609030101010101" pitchFamily="49" charset="-122"/>
            </a:endParaRPr>
          </a:p>
          <a:p>
            <a:pPr marL="899795" lvl="2" indent="-277495" algn="just" fontAlgn="auto">
              <a:lnSpc>
                <a:spcPct val="130000"/>
              </a:lnSpc>
              <a:spcBef>
                <a:spcPts val="0"/>
              </a:spcBef>
              <a:spcAft>
                <a:spcPts val="600"/>
              </a:spcAft>
              <a:buFont typeface="Wingdings" panose="05000000000000000000" charset="0"/>
              <a:buChar char="ü"/>
            </a:pPr>
            <a:r>
              <a:rPr lang="zh-CN" altLang="en-US" sz="1600" b="1" dirty="0">
                <a:latin typeface="楷体_GB2312" panose="02010609030101010101" pitchFamily="49" charset="-122"/>
                <a:ea typeface="楷体_GB2312" panose="02010609030101010101" pitchFamily="49" charset="-122"/>
                <a:sym typeface="+mn-ea"/>
              </a:rPr>
              <a:t>粘液             </a:t>
            </a:r>
            <a:endParaRPr lang="zh-CN" altLang="en-US" sz="1600" b="1" dirty="0">
              <a:latin typeface="楷体_GB2312" panose="02010609030101010101" pitchFamily="49" charset="-122"/>
              <a:ea typeface="楷体_GB2312" panose="02010609030101010101" pitchFamily="49" charset="-122"/>
            </a:endParaRPr>
          </a:p>
          <a:p>
            <a:pPr marL="899795" lvl="2" indent="-277495" algn="just" fontAlgn="auto">
              <a:lnSpc>
                <a:spcPct val="130000"/>
              </a:lnSpc>
              <a:spcBef>
                <a:spcPts val="0"/>
              </a:spcBef>
              <a:spcAft>
                <a:spcPts val="600"/>
              </a:spcAft>
              <a:buFont typeface="Wingdings" panose="05000000000000000000" charset="0"/>
              <a:buChar char="ü"/>
            </a:pPr>
            <a:r>
              <a:rPr lang="zh-CN" altLang="en-US" sz="1600" b="1" dirty="0">
                <a:latin typeface="楷体_GB2312" panose="02010609030101010101" pitchFamily="49" charset="-122"/>
                <a:ea typeface="楷体_GB2312" panose="02010609030101010101" pitchFamily="49" charset="-122"/>
                <a:sym typeface="+mn-ea"/>
              </a:rPr>
              <a:t>黄胆汁           </a:t>
            </a:r>
            <a:endParaRPr lang="zh-CN" altLang="en-US" sz="1600" b="1" dirty="0">
              <a:latin typeface="楷体_GB2312" panose="02010609030101010101" pitchFamily="49" charset="-122"/>
              <a:ea typeface="楷体_GB2312" panose="02010609030101010101" pitchFamily="49" charset="-122"/>
            </a:endParaRPr>
          </a:p>
          <a:p>
            <a:pPr marL="899795" lvl="2" indent="-277495" algn="just" fontAlgn="auto">
              <a:lnSpc>
                <a:spcPct val="130000"/>
              </a:lnSpc>
              <a:spcBef>
                <a:spcPts val="0"/>
              </a:spcBef>
              <a:spcAft>
                <a:spcPts val="600"/>
              </a:spcAft>
              <a:buFont typeface="Wingdings" panose="05000000000000000000" charset="0"/>
              <a:buChar char="ü"/>
            </a:pPr>
            <a:r>
              <a:rPr lang="zh-CN" altLang="en-US" sz="1600" b="1" dirty="0">
                <a:latin typeface="楷体_GB2312" panose="02010609030101010101" pitchFamily="49" charset="-122"/>
                <a:ea typeface="楷体_GB2312" panose="02010609030101010101" pitchFamily="49" charset="-122"/>
                <a:sym typeface="+mn-ea"/>
              </a:rPr>
              <a:t>黑胆汁           </a:t>
            </a:r>
            <a:endParaRPr lang="zh-CN" altLang="en-US" sz="1600" b="1" dirty="0">
              <a:latin typeface="楷体_GB2312" panose="02010609030101010101" pitchFamily="49" charset="-122"/>
              <a:ea typeface="楷体_GB2312" panose="02010609030101010101" pitchFamily="49" charset="-122"/>
            </a:endParaRPr>
          </a:p>
          <a:p>
            <a:pPr marL="899795" lvl="2" indent="-277495" algn="just" fontAlgn="auto">
              <a:lnSpc>
                <a:spcPct val="130000"/>
              </a:lnSpc>
              <a:spcBef>
                <a:spcPts val="0"/>
              </a:spcBef>
              <a:spcAft>
                <a:spcPts val="600"/>
              </a:spcAft>
              <a:buFont typeface="Wingdings" panose="05000000000000000000" charset="0"/>
              <a:buChar char="ü"/>
            </a:pPr>
            <a:r>
              <a:rPr lang="zh-CN" altLang="en-US" sz="1600" b="1" dirty="0">
                <a:latin typeface="楷体_GB2312" panose="02010609030101010101" pitchFamily="49" charset="-122"/>
                <a:ea typeface="楷体_GB2312" panose="02010609030101010101" pitchFamily="49" charset="-122"/>
                <a:sym typeface="+mn-ea"/>
              </a:rPr>
              <a:t>血液</a:t>
            </a:r>
            <a:endParaRPr lang="zh-CN" altLang="en-US" b="1" dirty="0">
              <a:latin typeface="微软雅黑" panose="020B0503020204020204" charset="-122"/>
              <a:ea typeface="微软雅黑" panose="020B0503020204020204" charset="-122"/>
              <a:cs typeface="微软雅黑" panose="020B0503020204020204" charset="-122"/>
              <a:sym typeface="+mn-ea"/>
            </a:endParaRPr>
          </a:p>
          <a:p>
            <a:pPr marL="539750" lvl="0" indent="-360045" algn="just" fontAlgn="ctr">
              <a:lnSpc>
                <a:spcPct val="130000"/>
              </a:lnSpc>
              <a:spcBef>
                <a:spcPts val="0"/>
              </a:spcBef>
              <a:spcAft>
                <a:spcPts val="600"/>
              </a:spcAft>
              <a:buClr>
                <a:srgbClr val="ED796F"/>
              </a:buClr>
              <a:buSzPct val="100000"/>
              <a:buFont typeface="WPS-Bullets" pitchFamily="2" charset="0"/>
              <a:buChar char=""/>
            </a:pPr>
            <a:r>
              <a:rPr lang="en-US" altLang="zh-CN" b="1" dirty="0">
                <a:latin typeface="微软雅黑" panose="020B0503020204020204" charset="-122"/>
                <a:ea typeface="微软雅黑" panose="020B0503020204020204" charset="-122"/>
                <a:cs typeface="微软雅黑" panose="020B0503020204020204" charset="-122"/>
                <a:sym typeface="+mn-ea"/>
              </a:rPr>
              <a:t>2</a:t>
            </a:r>
            <a:r>
              <a:rPr lang="zh-CN" altLang="en-US" b="1" dirty="0">
                <a:latin typeface="微软雅黑" panose="020B0503020204020204" charset="-122"/>
                <a:ea typeface="微软雅黑" panose="020B0503020204020204" charset="-122"/>
                <a:cs typeface="微软雅黑" panose="020B0503020204020204" charset="-122"/>
                <a:sym typeface="+mn-ea"/>
              </a:rPr>
              <a:t>、克瑞奇米尔的体型说</a:t>
            </a:r>
            <a:endParaRPr lang="zh-CN" altLang="en-US" b="1" dirty="0">
              <a:solidFill>
                <a:schemeClr val="dk1"/>
              </a:solidFill>
              <a:latin typeface="微软雅黑" panose="020B0503020204020204" charset="-122"/>
              <a:ea typeface="微软雅黑" panose="020B0503020204020204" charset="-122"/>
              <a:cs typeface="微软雅黑" panose="020B0503020204020204" charset="-122"/>
            </a:endParaRPr>
          </a:p>
          <a:p>
            <a:pPr marL="899795" lvl="2" indent="-277495" algn="just" fontAlgn="auto">
              <a:lnSpc>
                <a:spcPct val="130000"/>
              </a:lnSpc>
              <a:spcBef>
                <a:spcPts val="0"/>
              </a:spcBef>
              <a:spcAft>
                <a:spcPts val="600"/>
              </a:spcAft>
              <a:buFont typeface="Wingdings" panose="05000000000000000000" charset="0"/>
              <a:buChar char="Ø"/>
            </a:pPr>
            <a:r>
              <a:rPr lang="zh-CN" altLang="en-US" sz="1600" b="1" dirty="0">
                <a:latin typeface="楷体_GB2312" panose="02010609030101010101" pitchFamily="49" charset="-122"/>
                <a:ea typeface="楷体_GB2312" panose="02010609030101010101" pitchFamily="49" charset="-122"/>
                <a:sym typeface="+mn-ea"/>
              </a:rPr>
              <a:t>由德国精神病学家克瑞奇米尔（</a:t>
            </a:r>
            <a:r>
              <a:rPr lang="en-US" altLang="zh-CN" sz="1600" b="1" dirty="0">
                <a:latin typeface="楷体_GB2312" panose="02010609030101010101" pitchFamily="49" charset="-122"/>
                <a:ea typeface="楷体_GB2312" panose="02010609030101010101" pitchFamily="49" charset="-122"/>
                <a:sym typeface="+mn-ea"/>
              </a:rPr>
              <a:t>E.Kretschmer</a:t>
            </a:r>
            <a:r>
              <a:rPr lang="zh-CN" altLang="en-US" sz="1600" b="1" dirty="0">
                <a:latin typeface="楷体_GB2312" panose="02010609030101010101" pitchFamily="49" charset="-122"/>
                <a:ea typeface="楷体_GB2312" panose="02010609030101010101" pitchFamily="49" charset="-122"/>
                <a:sym typeface="+mn-ea"/>
              </a:rPr>
              <a:t>）提出。</a:t>
            </a:r>
            <a:endParaRPr lang="zh-CN" altLang="en-US" sz="1600" b="1" dirty="0">
              <a:latin typeface="楷体_GB2312" panose="02010609030101010101" pitchFamily="49" charset="-122"/>
              <a:ea typeface="楷体_GB2312" panose="02010609030101010101" pitchFamily="49" charset="-122"/>
            </a:endParaRPr>
          </a:p>
          <a:p>
            <a:pPr marL="899795" lvl="2" indent="-277495" algn="just" fontAlgn="auto">
              <a:lnSpc>
                <a:spcPct val="130000"/>
              </a:lnSpc>
              <a:spcBef>
                <a:spcPts val="0"/>
              </a:spcBef>
              <a:spcAft>
                <a:spcPts val="600"/>
              </a:spcAft>
              <a:buFont typeface="Wingdings" panose="05000000000000000000" charset="0"/>
              <a:buChar char="Ø"/>
            </a:pPr>
            <a:r>
              <a:rPr lang="zh-CN" altLang="en-US" sz="1600" b="1" dirty="0">
                <a:latin typeface="楷体_GB2312" panose="02010609030101010101" pitchFamily="49" charset="-122"/>
                <a:ea typeface="楷体_GB2312" panose="02010609030101010101" pitchFamily="49" charset="-122"/>
                <a:sym typeface="+mn-ea"/>
              </a:rPr>
              <a:t>克瑞奇米尔根据他对精神病患者的临床观察，认为人的身体结构与气质特点以及可能患的精神病种类有一定的关系，提出按体型划分人的气质类型的理论。</a:t>
            </a:r>
            <a:endParaRPr lang="zh-CN" altLang="en-US" sz="1600" spc="150" dirty="0">
              <a:solidFill>
                <a:schemeClr val="dk1"/>
              </a:solidFill>
              <a:latin typeface="Arial" panose="020B0604020202020204" pitchFamily="34" charset="0"/>
              <a:ea typeface="汉仪旗黑-55简" panose="00020600040101010101" charset="-122"/>
            </a:endParaRPr>
          </a:p>
        </p:txBody>
      </p:sp>
      <p:sp>
        <p:nvSpPr>
          <p:cNvPr id="94" name="文本框 93"/>
          <p:cNvSpPr txBox="1"/>
          <p:nvPr>
            <p:custDataLst>
              <p:tags r:id="rId9"/>
            </p:custDataLst>
          </p:nvPr>
        </p:nvSpPr>
        <p:spPr>
          <a:xfrm>
            <a:off x="1379855" y="788175"/>
            <a:ext cx="9152255" cy="629920"/>
          </a:xfrm>
          <a:prstGeom prst="rect">
            <a:avLst/>
          </a:prstGeom>
          <a:noFill/>
        </p:spPr>
        <p:txBody>
          <a:bodyPr wrap="square" lIns="90000" tIns="46800" rIns="90000" bIns="46800" rtlCol="0">
            <a:normAutofit fontScale="90000" lnSpcReduction="10000"/>
          </a:bodyPr>
          <a:lstStyle/>
          <a:p>
            <a:pPr>
              <a:lnSpc>
                <a:spcPct val="120000"/>
              </a:lnSpc>
              <a:spcBef>
                <a:spcPts val="300"/>
              </a:spcBef>
              <a:spcAft>
                <a:spcPts val="300"/>
              </a:spcAft>
            </a:pPr>
            <a:r>
              <a:rPr lang="zh-CN" altLang="en-US" sz="3600" b="1" dirty="0">
                <a:latin typeface="楷体_GB2312" panose="02010609030101010101" pitchFamily="49" charset="-122"/>
                <a:ea typeface="楷体_GB2312" panose="02010609030101010101" pitchFamily="49" charset="-122"/>
                <a:sym typeface="+mn-ea"/>
              </a:rPr>
              <a:t>气质的学说（气质理论）</a:t>
            </a:r>
            <a:endParaRPr lang="zh-CN" altLang="en-US" sz="3600" b="1" spc="300">
              <a:solidFill>
                <a:schemeClr val="dk1">
                  <a:lumMod val="85000"/>
                  <a:lumOff val="15000"/>
                </a:schemeClr>
              </a:solidFill>
              <a:uFillTx/>
              <a:latin typeface="Arial" panose="020B0604020202020204" pitchFamily="34" charset="0"/>
              <a:ea typeface="汉仪旗黑-55简" panose="00020600040101010101" charset="-122"/>
            </a:endParaRPr>
          </a:p>
        </p:txBody>
      </p:sp>
      <p:pic>
        <p:nvPicPr>
          <p:cNvPr id="16" name="图形 15"/>
          <p:cNvPicPr>
            <a:picLocks noChangeAspect="1"/>
          </p:cNvPicPr>
          <p:nvPr/>
        </p:nvPicPr>
        <p:blipFill>
          <a:blip r:embed="rId10"/>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rgbClr val="ACE2CF"/>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rgbClr val="53B9A3"/>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4" name="文本框 93"/>
          <p:cNvSpPr txBox="1"/>
          <p:nvPr>
            <p:custDataLst>
              <p:tags r:id="rId8"/>
            </p:custDataLst>
          </p:nvPr>
        </p:nvSpPr>
        <p:spPr>
          <a:xfrm>
            <a:off x="1379855" y="788175"/>
            <a:ext cx="9152255" cy="629920"/>
          </a:xfrm>
          <a:prstGeom prst="rect">
            <a:avLst/>
          </a:prstGeom>
          <a:noFill/>
        </p:spPr>
        <p:txBody>
          <a:bodyPr wrap="square" lIns="90000" tIns="46800" rIns="90000" bIns="46800" rtlCol="0">
            <a:normAutofit fontScale="90000" lnSpcReduction="10000"/>
          </a:bodyPr>
          <a:lstStyle/>
          <a:p>
            <a:pPr>
              <a:lnSpc>
                <a:spcPct val="120000"/>
              </a:lnSpc>
              <a:spcBef>
                <a:spcPts val="300"/>
              </a:spcBef>
              <a:spcAft>
                <a:spcPts val="300"/>
              </a:spcAft>
            </a:pPr>
            <a:r>
              <a:rPr lang="zh-CN" altLang="en-US" sz="3600" b="1" dirty="0">
                <a:latin typeface="楷体_GB2312" panose="02010609030101010101" pitchFamily="49" charset="-122"/>
                <a:ea typeface="楷体_GB2312" panose="02010609030101010101" pitchFamily="49" charset="-122"/>
                <a:sym typeface="+mn-ea"/>
              </a:rPr>
              <a:t>气质的学说（气质理论）</a:t>
            </a:r>
            <a:endParaRPr lang="zh-CN" altLang="en-US" sz="3600" b="1" spc="300">
              <a:solidFill>
                <a:schemeClr val="dk1">
                  <a:lumMod val="85000"/>
                  <a:lumOff val="15000"/>
                </a:schemeClr>
              </a:solidFill>
              <a:uFillTx/>
              <a:latin typeface="Arial" panose="020B0604020202020204" pitchFamily="34" charset="0"/>
              <a:ea typeface="汉仪旗黑-55简" panose="00020600040101010101" charset="-122"/>
            </a:endParaRPr>
          </a:p>
        </p:txBody>
      </p:sp>
      <p:pic>
        <p:nvPicPr>
          <p:cNvPr id="16" name="图形 15"/>
          <p:cNvPicPr>
            <a:picLocks noChangeAspect="1"/>
          </p:cNvPicPr>
          <p:nvPr/>
        </p:nvPicPr>
        <p:blipFill>
          <a:blip r:embed="rId9"/>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graphicFrame>
        <p:nvGraphicFramePr>
          <p:cNvPr id="53282" name="表格 53281"/>
          <p:cNvGraphicFramePr/>
          <p:nvPr>
            <p:custDataLst>
              <p:tags r:id="rId10"/>
            </p:custDataLst>
          </p:nvPr>
        </p:nvGraphicFramePr>
        <p:xfrm>
          <a:off x="1075373" y="2246630"/>
          <a:ext cx="9963150" cy="3369945"/>
        </p:xfrm>
        <a:graphic>
          <a:graphicData uri="http://schemas.openxmlformats.org/drawingml/2006/table">
            <a:tbl>
              <a:tblPr/>
              <a:tblGrid>
                <a:gridCol w="1394460"/>
                <a:gridCol w="2513330"/>
                <a:gridCol w="2143125"/>
                <a:gridCol w="3912235"/>
              </a:tblGrid>
              <a:tr h="46482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latin typeface="微软雅黑" panose="020B0503020204020204" charset="-122"/>
                          <a:ea typeface="微软雅黑" panose="020B0503020204020204" charset="-122"/>
                        </a:rPr>
                        <a:t>体型</a:t>
                      </a:r>
                      <a:endParaRPr lang="zh-CN" altLang="en-US" sz="1800" b="1" dirty="0">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latin typeface="微软雅黑" panose="020B0503020204020204" charset="-122"/>
                          <a:ea typeface="微软雅黑" panose="020B0503020204020204" charset="-122"/>
                        </a:rPr>
                        <a:t>体型特征</a:t>
                      </a:r>
                      <a:endParaRPr lang="zh-CN" altLang="en-US" sz="1800" b="1" dirty="0">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latin typeface="微软雅黑" panose="020B0503020204020204" charset="-122"/>
                          <a:ea typeface="微软雅黑" panose="020B0503020204020204" charset="-122"/>
                        </a:rPr>
                        <a:t>气质类型</a:t>
                      </a:r>
                      <a:endParaRPr lang="zh-CN" altLang="en-US" sz="1800" b="1" dirty="0">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latin typeface="微软雅黑" panose="020B0503020204020204" charset="-122"/>
                          <a:ea typeface="微软雅黑" panose="020B0503020204020204" charset="-122"/>
                        </a:rPr>
                        <a:t>气质特征</a:t>
                      </a:r>
                      <a:endParaRPr lang="zh-CN" altLang="en-US" sz="1800" b="1" dirty="0">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6774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solidFill>
                            <a:srgbClr val="FF0066"/>
                          </a:solidFill>
                          <a:ea typeface="楷体_GB2312" panose="02010609030101010101" pitchFamily="49" charset="-122"/>
                        </a:rPr>
                        <a:t>肥胖型</a:t>
                      </a:r>
                      <a:endParaRPr lang="zh-CN" altLang="en-US" sz="1800" b="1" dirty="0">
                        <a:solidFill>
                          <a:srgbClr val="FF0066"/>
                        </a:solidFill>
                        <a:ea typeface="楷体_GB2312" panose="02010609030101010101" pitchFamily="49"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身材短胖，圆肩阔腰</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躁郁性气质</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好社交，通融，健谈，活泼，好动，表情丰富，情绪不定</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69645">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solidFill>
                            <a:srgbClr val="FF0066"/>
                          </a:solidFill>
                          <a:ea typeface="楷体_GB2312" panose="02010609030101010101" pitchFamily="49" charset="-122"/>
                        </a:rPr>
                        <a:t>瘦长型</a:t>
                      </a:r>
                      <a:endParaRPr lang="zh-CN" altLang="en-US" sz="1800" b="1" dirty="0">
                        <a:solidFill>
                          <a:srgbClr val="FF0066"/>
                        </a:solidFill>
                        <a:ea typeface="楷体_GB2312" panose="02010609030101010101" pitchFamily="49"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高瘦纤弱、细长、窄小</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分裂性气质</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不善社交，内向，退缩，世事通融，害羞沉静，寡言多思</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6774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solidFill>
                            <a:srgbClr val="FF0066"/>
                          </a:solidFill>
                          <a:ea typeface="楷体_GB2312" panose="02010609030101010101" pitchFamily="49" charset="-122"/>
                        </a:rPr>
                        <a:t>斗士型</a:t>
                      </a:r>
                      <a:endParaRPr lang="zh-CN" altLang="en-US" sz="1800" b="1" dirty="0">
                        <a:solidFill>
                          <a:srgbClr val="FF0066"/>
                        </a:solidFill>
                        <a:ea typeface="楷体_GB2312" panose="02010609030101010101" pitchFamily="49"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骨肉均匀，体态与身高成比例</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粘着性气质</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固执、认真、理解问题缓慢、冲动性</a:t>
                      </a:r>
                      <a:endParaRPr lang="zh-CN" altLang="en-US" sz="1800" b="1" dirty="0">
                        <a:ea typeface="楷体_GB2312" panose="02010609030101010101" pitchFamily="49"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3282"/>
                                        </p:tgtEl>
                                        <p:attrNameLst>
                                          <p:attrName>style.visibility</p:attrName>
                                        </p:attrNameLst>
                                      </p:cBhvr>
                                      <p:to>
                                        <p:strVal val="visible"/>
                                      </p:to>
                                    </p:set>
                                    <p:animEffect transition="in" filter="wipe(left)">
                                      <p:cBhvr>
                                        <p:cTn id="7" dur="500"/>
                                        <p:tgtEl>
                                          <p:spTgt spid="53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rgbClr val="ACE2CF"/>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rgbClr val="53B9A3"/>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4" name="文本框 93"/>
          <p:cNvSpPr txBox="1"/>
          <p:nvPr>
            <p:custDataLst>
              <p:tags r:id="rId8"/>
            </p:custDataLst>
          </p:nvPr>
        </p:nvSpPr>
        <p:spPr>
          <a:xfrm>
            <a:off x="1379855" y="788175"/>
            <a:ext cx="9152255" cy="629920"/>
          </a:xfrm>
          <a:prstGeom prst="rect">
            <a:avLst/>
          </a:prstGeom>
          <a:noFill/>
        </p:spPr>
        <p:txBody>
          <a:bodyPr wrap="square" lIns="90000" tIns="46800" rIns="90000" bIns="46800" rtlCol="0">
            <a:normAutofit fontScale="90000" lnSpcReduction="10000"/>
          </a:bodyPr>
          <a:lstStyle/>
          <a:p>
            <a:pPr>
              <a:lnSpc>
                <a:spcPct val="120000"/>
              </a:lnSpc>
              <a:spcBef>
                <a:spcPts val="300"/>
              </a:spcBef>
              <a:spcAft>
                <a:spcPts val="300"/>
              </a:spcAft>
            </a:pPr>
            <a:r>
              <a:rPr lang="zh-CN" altLang="en-US" sz="3600" b="1" dirty="0">
                <a:ea typeface="隶书" panose="02010509060101010101" pitchFamily="49" charset="-122"/>
                <a:sym typeface="+mn-ea"/>
              </a:rPr>
              <a:t>体型和精神病</a:t>
            </a:r>
            <a:endParaRPr lang="zh-CN" altLang="en-US" sz="3600" b="1" spc="300">
              <a:solidFill>
                <a:schemeClr val="dk1">
                  <a:lumMod val="85000"/>
                  <a:lumOff val="15000"/>
                </a:schemeClr>
              </a:solidFill>
              <a:uFillTx/>
              <a:latin typeface="Arial" panose="020B0604020202020204" pitchFamily="34" charset="0"/>
              <a:ea typeface="汉仪旗黑-55简" panose="00020600040101010101" charset="-122"/>
            </a:endParaRPr>
          </a:p>
        </p:txBody>
      </p:sp>
      <p:pic>
        <p:nvPicPr>
          <p:cNvPr id="16" name="图形 15"/>
          <p:cNvPicPr>
            <a:picLocks noChangeAspect="1"/>
          </p:cNvPicPr>
          <p:nvPr/>
        </p:nvPicPr>
        <p:blipFill>
          <a:blip r:embed="rId9"/>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graphicFrame>
        <p:nvGraphicFramePr>
          <p:cNvPr id="54319" name="表格 54318"/>
          <p:cNvGraphicFramePr/>
          <p:nvPr>
            <p:custDataLst>
              <p:tags r:id="rId10"/>
            </p:custDataLst>
          </p:nvPr>
        </p:nvGraphicFramePr>
        <p:xfrm>
          <a:off x="973455" y="2343785"/>
          <a:ext cx="10146030" cy="3237230"/>
        </p:xfrm>
        <a:graphic>
          <a:graphicData uri="http://schemas.openxmlformats.org/drawingml/2006/table">
            <a:tbl>
              <a:tblPr/>
              <a:tblGrid>
                <a:gridCol w="1617345"/>
                <a:gridCol w="1371600"/>
                <a:gridCol w="1769110"/>
                <a:gridCol w="1839595"/>
                <a:gridCol w="1705610"/>
                <a:gridCol w="1842770"/>
              </a:tblGrid>
              <a:tr h="747395">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endParaRPr lang="zh-CN" altLang="en-US">
                        <a:latin typeface="宋体" panose="02010600030101010101" pitchFamily="2"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dirty="0">
                          <a:latin typeface="宋体" panose="02010600030101010101" pitchFamily="2" charset="-122"/>
                        </a:rPr>
                        <a:t>例数</a:t>
                      </a:r>
                      <a:endParaRPr lang="zh-CN" altLang="en-US" dirty="0">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dirty="0">
                          <a:latin typeface="宋体" panose="02010600030101010101" pitchFamily="2" charset="-122"/>
                        </a:rPr>
                        <a:t>肥胖型</a:t>
                      </a:r>
                      <a:endParaRPr lang="zh-CN" altLang="en-US" dirty="0">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dirty="0">
                          <a:latin typeface="宋体" panose="02010600030101010101" pitchFamily="2" charset="-122"/>
                        </a:rPr>
                        <a:t>瘦长型</a:t>
                      </a:r>
                      <a:endParaRPr lang="zh-CN" altLang="en-US" dirty="0">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dirty="0">
                          <a:latin typeface="宋体" panose="02010600030101010101" pitchFamily="2" charset="-122"/>
                        </a:rPr>
                        <a:t>斗士型</a:t>
                      </a:r>
                      <a:endParaRPr lang="zh-CN" altLang="en-US" dirty="0">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dirty="0">
                          <a:latin typeface="宋体" panose="02010600030101010101" pitchFamily="2" charset="-122"/>
                        </a:rPr>
                        <a:t>其他</a:t>
                      </a:r>
                      <a:endParaRPr lang="zh-CN" altLang="en-US" dirty="0">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9568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dirty="0">
                          <a:latin typeface="宋体" panose="02010600030101010101" pitchFamily="2" charset="-122"/>
                        </a:rPr>
                        <a:t>精神分裂症</a:t>
                      </a:r>
                      <a:endParaRPr lang="zh-CN" altLang="en-US" dirty="0">
                        <a:latin typeface="宋体" panose="02010600030101010101" pitchFamily="2"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5223</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13.7%</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50.3%</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16.9%</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19.1%</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676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a:latin typeface="宋体" panose="02010600030101010101" pitchFamily="2" charset="-122"/>
                        </a:rPr>
                        <a:t>躁狂症</a:t>
                      </a:r>
                      <a:endParaRPr lang="zh-CN" altLang="en-US">
                        <a:latin typeface="宋体" panose="02010600030101010101" pitchFamily="2"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1361</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64.6%</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19.2%</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6.7%</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9.5%</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7395">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dirty="0">
                          <a:latin typeface="宋体" panose="02010600030101010101" pitchFamily="2" charset="-122"/>
                        </a:rPr>
                        <a:t>癫痫病</a:t>
                      </a:r>
                      <a:endParaRPr lang="zh-CN" altLang="en-US" dirty="0">
                        <a:latin typeface="宋体" panose="02010600030101010101" pitchFamily="2"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1515</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5.5%</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25.1%</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28.9%</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en-US" altLang="zh-CN">
                          <a:latin typeface="宋体" panose="02010600030101010101" pitchFamily="2" charset="-122"/>
                        </a:rPr>
                        <a:t>40.5%</a:t>
                      </a:r>
                      <a:endParaRPr lang="en-US" altLang="zh-CN">
                        <a:latin typeface="宋体" panose="02010600030101010101" pitchFamily="2"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4319"/>
                                        </p:tgtEl>
                                        <p:attrNameLst>
                                          <p:attrName>style.visibility</p:attrName>
                                        </p:attrNameLst>
                                      </p:cBhvr>
                                      <p:to>
                                        <p:strVal val="visible"/>
                                      </p:to>
                                    </p:set>
                                    <p:animEffect transition="in" filter="wipe(left)">
                                      <p:cBhvr>
                                        <p:cTn id="7" dur="500"/>
                                        <p:tgtEl>
                                          <p:spTgt spid="54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rgbClr val="ACE2CF"/>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rgbClr val="53B9A3"/>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4" name="文本框 93"/>
          <p:cNvSpPr txBox="1"/>
          <p:nvPr>
            <p:custDataLst>
              <p:tags r:id="rId8"/>
            </p:custDataLst>
          </p:nvPr>
        </p:nvSpPr>
        <p:spPr>
          <a:xfrm>
            <a:off x="1379855" y="788175"/>
            <a:ext cx="9152255" cy="629920"/>
          </a:xfrm>
          <a:prstGeom prst="rect">
            <a:avLst/>
          </a:prstGeom>
          <a:noFill/>
        </p:spPr>
        <p:txBody>
          <a:bodyPr wrap="square" lIns="90000" tIns="46800" rIns="90000" bIns="46800" rtlCol="0">
            <a:normAutofit fontScale="90000" lnSpcReduction="10000"/>
          </a:bodyPr>
          <a:lstStyle/>
          <a:p>
            <a:pPr>
              <a:lnSpc>
                <a:spcPct val="120000"/>
              </a:lnSpc>
              <a:spcBef>
                <a:spcPts val="300"/>
              </a:spcBef>
              <a:spcAft>
                <a:spcPts val="300"/>
              </a:spcAft>
            </a:pPr>
            <a:r>
              <a:rPr lang="zh-CN" altLang="en-US" sz="3600" b="1" dirty="0">
                <a:latin typeface="楷体_GB2312" panose="02010609030101010101" pitchFamily="49" charset="-122"/>
                <a:ea typeface="楷体_GB2312" panose="02010609030101010101" pitchFamily="49" charset="-122"/>
                <a:sym typeface="+mn-ea"/>
              </a:rPr>
              <a:t>气质的血型说</a:t>
            </a:r>
            <a:endParaRPr lang="zh-CN" altLang="en-US" sz="3600" b="1" spc="300">
              <a:solidFill>
                <a:schemeClr val="dk1">
                  <a:lumMod val="85000"/>
                  <a:lumOff val="15000"/>
                </a:schemeClr>
              </a:solidFill>
              <a:uFillTx/>
              <a:latin typeface="Arial" panose="020B0604020202020204" pitchFamily="34" charset="0"/>
              <a:ea typeface="汉仪旗黑-55简" panose="00020600040101010101" charset="-122"/>
            </a:endParaRPr>
          </a:p>
        </p:txBody>
      </p:sp>
      <p:pic>
        <p:nvPicPr>
          <p:cNvPr id="16" name="图形 15"/>
          <p:cNvPicPr>
            <a:picLocks noChangeAspect="1"/>
          </p:cNvPicPr>
          <p:nvPr/>
        </p:nvPicPr>
        <p:blipFill>
          <a:blip r:embed="rId9"/>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
        <p:nvSpPr>
          <p:cNvPr id="2" name="文本框 1"/>
          <p:cNvSpPr txBox="1"/>
          <p:nvPr/>
        </p:nvSpPr>
        <p:spPr>
          <a:xfrm>
            <a:off x="946150" y="1913255"/>
            <a:ext cx="10299700" cy="922020"/>
          </a:xfrm>
          <a:prstGeom prst="rect">
            <a:avLst/>
          </a:prstGeom>
          <a:noFill/>
        </p:spPr>
        <p:txBody>
          <a:bodyPr wrap="square" rtlCol="0" anchor="t">
            <a:spAutoFit/>
          </a:bodyPr>
          <a:p>
            <a:pPr marL="539750" lvl="1" indent="-360045" fontAlgn="auto">
              <a:lnSpc>
                <a:spcPct val="150000"/>
              </a:lnSpc>
              <a:buFont typeface="Wingdings" panose="05000000000000000000" charset="0"/>
              <a:buChar char="Ø"/>
            </a:pPr>
            <a:r>
              <a:rPr lang="zh-CN" altLang="en-US" b="1" dirty="0">
                <a:latin typeface="微软雅黑" panose="020B0503020204020204" charset="-122"/>
                <a:ea typeface="微软雅黑" panose="020B0503020204020204" charset="-122"/>
                <a:cs typeface="微软雅黑" panose="020B0503020204020204" charset="-122"/>
                <a:sym typeface="+mn-ea"/>
              </a:rPr>
              <a:t>认为人的气质是由不同的血型决定的。</a:t>
            </a:r>
            <a:endParaRPr lang="zh-CN" altLang="en-US" b="1" dirty="0">
              <a:latin typeface="微软雅黑" panose="020B0503020204020204" charset="-122"/>
              <a:ea typeface="微软雅黑" panose="020B0503020204020204" charset="-122"/>
              <a:cs typeface="微软雅黑" panose="020B0503020204020204" charset="-122"/>
            </a:endParaRPr>
          </a:p>
          <a:p>
            <a:pPr marL="539750" lvl="1" indent="-360045" fontAlgn="auto">
              <a:lnSpc>
                <a:spcPct val="150000"/>
              </a:lnSpc>
              <a:buFont typeface="Wingdings" panose="05000000000000000000" charset="0"/>
              <a:buChar char="Ø"/>
            </a:pPr>
            <a:r>
              <a:rPr lang="zh-CN" altLang="en-US" b="1" dirty="0">
                <a:latin typeface="微软雅黑" panose="020B0503020204020204" charset="-122"/>
                <a:ea typeface="微软雅黑" panose="020B0503020204020204" charset="-122"/>
                <a:cs typeface="微软雅黑" panose="020B0503020204020204" charset="-122"/>
                <a:sym typeface="+mn-ea"/>
              </a:rPr>
              <a:t>古川竹二（</a:t>
            </a:r>
            <a:r>
              <a:rPr lang="en-US" altLang="zh-CN" b="1" dirty="0">
                <a:latin typeface="微软雅黑" panose="020B0503020204020204" charset="-122"/>
                <a:ea typeface="微软雅黑" panose="020B0503020204020204" charset="-122"/>
                <a:cs typeface="微软雅黑" panose="020B0503020204020204" charset="-122"/>
                <a:sym typeface="+mn-ea"/>
              </a:rPr>
              <a:t>1927</a:t>
            </a:r>
            <a:r>
              <a:rPr lang="zh-CN" altLang="en-US" b="1" dirty="0">
                <a:latin typeface="微软雅黑" panose="020B0503020204020204" charset="-122"/>
                <a:ea typeface="微软雅黑" panose="020B0503020204020204" charset="-122"/>
                <a:cs typeface="微软雅黑" panose="020B0503020204020204" charset="-122"/>
                <a:sym typeface="+mn-ea"/>
              </a:rPr>
              <a:t>）根据血型把人区别为四种气质：</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0"/>
            </p:custDataLst>
          </p:nvPr>
        </p:nvGraphicFramePr>
        <p:xfrm>
          <a:off x="1583055" y="3024505"/>
          <a:ext cx="9026525" cy="2960370"/>
        </p:xfrm>
        <a:graphic>
          <a:graphicData uri="http://schemas.openxmlformats.org/drawingml/2006/table">
            <a:tbl>
              <a:tblPr/>
              <a:tblGrid>
                <a:gridCol w="767715"/>
                <a:gridCol w="2647950"/>
                <a:gridCol w="5610860"/>
              </a:tblGrid>
              <a:tr h="525780">
                <a:tc>
                  <a:txBody>
                    <a:bodyPr/>
                    <a:p>
                      <a:pPr marL="0" lvl="0" indent="0" algn="ctr">
                        <a:buNone/>
                      </a:pPr>
                      <a:r>
                        <a:rPr lang="zh-CN" altLang="en-US" sz="1800" b="1" dirty="0">
                          <a:latin typeface="楷体_GB2312" panose="02010609030101010101" pitchFamily="49" charset="-122"/>
                          <a:ea typeface="楷体_GB2312" panose="02010609030101010101" pitchFamily="49" charset="-122"/>
                        </a:rPr>
                        <a:t>血型</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1800" b="1" dirty="0">
                          <a:latin typeface="楷体_GB2312" panose="02010609030101010101" pitchFamily="49" charset="-122"/>
                          <a:ea typeface="楷体_GB2312" panose="02010609030101010101" pitchFamily="49" charset="-122"/>
                        </a:rPr>
                        <a:t>气质</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1800" b="1" dirty="0">
                          <a:ea typeface="楷体_GB2312" panose="02010609030101010101" pitchFamily="49" charset="-122"/>
                        </a:rPr>
                        <a:t>心理特征</a:t>
                      </a:r>
                      <a:endParaRPr lang="zh-CN" altLang="en-US" sz="1800" b="1" dirty="0">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8970">
                <a:tc>
                  <a:txBody>
                    <a:bodyPr/>
                    <a:p>
                      <a:pPr marL="0" lvl="0" indent="0" algn="ctr">
                        <a:buNone/>
                      </a:pPr>
                      <a:r>
                        <a:rPr lang="en-US" altLang="zh-CN" sz="1800" b="1">
                          <a:solidFill>
                            <a:srgbClr val="FF0066"/>
                          </a:solidFill>
                          <a:latin typeface="楷体_GB2312" panose="02010609030101010101" pitchFamily="49" charset="-122"/>
                          <a:ea typeface="楷体_GB2312" panose="02010609030101010101" pitchFamily="49" charset="-122"/>
                        </a:rPr>
                        <a:t>A</a:t>
                      </a:r>
                      <a:endParaRPr lang="en-US" altLang="zh-CN" sz="1800" b="1">
                        <a:solidFill>
                          <a:srgbClr val="FF0066"/>
                        </a:solidFill>
                        <a:latin typeface="楷体_GB2312" panose="02010609030101010101" pitchFamily="49" charset="-122"/>
                        <a:ea typeface="楷体_GB2312" panose="02010609030101010101" pitchFamily="49" charset="-122"/>
                      </a:endParaRPr>
                    </a:p>
                  </a:txBody>
                  <a:tcPr marT="45717" marB="45717"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1800" b="1" dirty="0">
                          <a:latin typeface="楷体_GB2312" panose="02010609030101010101" pitchFamily="49" charset="-122"/>
                          <a:ea typeface="楷体_GB2312" panose="02010609030101010101" pitchFamily="49" charset="-122"/>
                        </a:rPr>
                        <a:t>消极保守</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r>
                        <a:rPr lang="zh-CN" altLang="en-US" sz="1800" b="1" dirty="0">
                          <a:latin typeface="楷体_GB2312" panose="02010609030101010101" pitchFamily="49" charset="-122"/>
                          <a:ea typeface="楷体_GB2312" panose="02010609030101010101" pitchFamily="49" charset="-122"/>
                        </a:rPr>
                        <a:t>温和、老实稳妥、多疑、怕羞、顺从、依赖，感情易冲动</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89585">
                <a:tc>
                  <a:txBody>
                    <a:bodyPr/>
                    <a:p>
                      <a:pPr marL="0" lvl="0" indent="0" algn="ctr">
                        <a:buNone/>
                      </a:pPr>
                      <a:r>
                        <a:rPr lang="en-US" altLang="zh-CN" sz="1800" b="1">
                          <a:solidFill>
                            <a:srgbClr val="FF0066"/>
                          </a:solidFill>
                          <a:latin typeface="楷体_GB2312" panose="02010609030101010101" pitchFamily="49" charset="-122"/>
                          <a:ea typeface="楷体_GB2312" panose="02010609030101010101" pitchFamily="49" charset="-122"/>
                        </a:rPr>
                        <a:t>B</a:t>
                      </a:r>
                      <a:endParaRPr lang="en-US" altLang="zh-CN" sz="1800" b="1">
                        <a:solidFill>
                          <a:srgbClr val="FF0066"/>
                        </a:solidFill>
                        <a:latin typeface="楷体_GB2312" panose="02010609030101010101" pitchFamily="49" charset="-122"/>
                        <a:ea typeface="楷体_GB2312" panose="02010609030101010101" pitchFamily="49" charset="-122"/>
                      </a:endParaRPr>
                    </a:p>
                  </a:txBody>
                  <a:tcPr marT="45717" marB="45717"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1800" b="1" dirty="0">
                          <a:latin typeface="楷体_GB2312" panose="02010609030101010101" pitchFamily="49" charset="-122"/>
                          <a:ea typeface="楷体_GB2312" panose="02010609030101010101" pitchFamily="49" charset="-122"/>
                        </a:rPr>
                        <a:t>积极进取</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r>
                        <a:rPr lang="zh-CN" altLang="en-US" sz="1800" b="1" dirty="0">
                          <a:latin typeface="楷体_GB2312" panose="02010609030101010101" pitchFamily="49" charset="-122"/>
                          <a:ea typeface="楷体_GB2312" panose="02010609030101010101" pitchFamily="49" charset="-122"/>
                        </a:rPr>
                        <a:t>感觉灵敏，恬静，不易受事物感动、喜社交，好管事</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8335">
                <a:tc>
                  <a:txBody>
                    <a:bodyPr/>
                    <a:p>
                      <a:pPr marL="0" lvl="0" indent="0" algn="ctr">
                        <a:buNone/>
                      </a:pPr>
                      <a:r>
                        <a:rPr lang="en-US" altLang="zh-CN" sz="1800" b="1">
                          <a:solidFill>
                            <a:srgbClr val="FF0066"/>
                          </a:solidFill>
                          <a:latin typeface="楷体_GB2312" panose="02010609030101010101" pitchFamily="49" charset="-122"/>
                          <a:ea typeface="楷体_GB2312" panose="02010609030101010101" pitchFamily="49" charset="-122"/>
                        </a:rPr>
                        <a:t>AB</a:t>
                      </a:r>
                      <a:endParaRPr lang="en-US" altLang="zh-CN" sz="1800" b="1">
                        <a:solidFill>
                          <a:srgbClr val="FF0066"/>
                        </a:solidFill>
                        <a:latin typeface="楷体_GB2312" panose="02010609030101010101" pitchFamily="49" charset="-122"/>
                        <a:ea typeface="楷体_GB2312" panose="02010609030101010101" pitchFamily="49" charset="-122"/>
                      </a:endParaRPr>
                    </a:p>
                  </a:txBody>
                  <a:tcPr marT="45717" marB="45717"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1800" b="1" dirty="0">
                          <a:latin typeface="楷体_GB2312" panose="02010609030101010101" pitchFamily="49" charset="-122"/>
                          <a:ea typeface="楷体_GB2312" panose="02010609030101010101" pitchFamily="49" charset="-122"/>
                        </a:rPr>
                        <a:t>A</a:t>
                      </a:r>
                      <a:r>
                        <a:rPr lang="zh-CN" altLang="en-US" sz="1800" b="1" dirty="0">
                          <a:latin typeface="楷体_GB2312" panose="02010609030101010101" pitchFamily="49" charset="-122"/>
                          <a:ea typeface="楷体_GB2312" panose="02010609030101010101" pitchFamily="49" charset="-122"/>
                        </a:rPr>
                        <a:t>型为主，含有</a:t>
                      </a:r>
                      <a:r>
                        <a:rPr lang="en-US" altLang="zh-CN" sz="1800" b="1" dirty="0">
                          <a:latin typeface="楷体_GB2312" panose="02010609030101010101" pitchFamily="49" charset="-122"/>
                          <a:ea typeface="楷体_GB2312" panose="02010609030101010101" pitchFamily="49" charset="-122"/>
                        </a:rPr>
                        <a:t>B</a:t>
                      </a:r>
                      <a:r>
                        <a:rPr lang="zh-CN" altLang="en-US" sz="1800" b="1" dirty="0">
                          <a:latin typeface="楷体_GB2312" panose="02010609030101010101" pitchFamily="49" charset="-122"/>
                          <a:ea typeface="楷体_GB2312" panose="02010609030101010101" pitchFamily="49" charset="-122"/>
                        </a:rPr>
                        <a:t>型的分子</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r>
                        <a:rPr lang="zh-CN" altLang="en-US" sz="1800" b="1" dirty="0">
                          <a:latin typeface="楷体_GB2312" panose="02010609030101010101" pitchFamily="49" charset="-122"/>
                          <a:ea typeface="楷体_GB2312" panose="02010609030101010101" pitchFamily="49" charset="-122"/>
                        </a:rPr>
                        <a:t>外表是</a:t>
                      </a:r>
                      <a:r>
                        <a:rPr lang="en-US" altLang="zh-CN" sz="1800" b="1" dirty="0">
                          <a:latin typeface="楷体_GB2312" panose="02010609030101010101" pitchFamily="49" charset="-122"/>
                          <a:ea typeface="楷体_GB2312" panose="02010609030101010101" pitchFamily="49" charset="-122"/>
                        </a:rPr>
                        <a:t>B</a:t>
                      </a:r>
                      <a:r>
                        <a:rPr lang="zh-CN" altLang="en-US" sz="1800" b="1" dirty="0">
                          <a:latin typeface="楷体_GB2312" panose="02010609030101010101" pitchFamily="49" charset="-122"/>
                          <a:ea typeface="楷体_GB2312" panose="02010609030101010101" pitchFamily="49" charset="-122"/>
                        </a:rPr>
                        <a:t>型，内里是</a:t>
                      </a:r>
                      <a:r>
                        <a:rPr lang="en-US" altLang="zh-CN" sz="1800" b="1" dirty="0">
                          <a:latin typeface="楷体_GB2312" panose="02010609030101010101" pitchFamily="49" charset="-122"/>
                          <a:ea typeface="楷体_GB2312" panose="02010609030101010101" pitchFamily="49" charset="-122"/>
                        </a:rPr>
                        <a:t>A</a:t>
                      </a:r>
                      <a:r>
                        <a:rPr lang="zh-CN" altLang="en-US" sz="1800" b="1" dirty="0">
                          <a:latin typeface="楷体_GB2312" panose="02010609030101010101" pitchFamily="49" charset="-122"/>
                          <a:ea typeface="楷体_GB2312" panose="02010609030101010101" pitchFamily="49" charset="-122"/>
                        </a:rPr>
                        <a:t>型</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7700">
                <a:tc>
                  <a:txBody>
                    <a:bodyPr/>
                    <a:p>
                      <a:pPr marL="0" lvl="0" indent="0" algn="ctr">
                        <a:buNone/>
                      </a:pPr>
                      <a:r>
                        <a:rPr lang="en-US" altLang="zh-CN" sz="1800" b="1">
                          <a:solidFill>
                            <a:srgbClr val="FF0066"/>
                          </a:solidFill>
                          <a:latin typeface="楷体_GB2312" panose="02010609030101010101" pitchFamily="49" charset="-122"/>
                          <a:ea typeface="楷体_GB2312" panose="02010609030101010101" pitchFamily="49" charset="-122"/>
                        </a:rPr>
                        <a:t>O</a:t>
                      </a:r>
                      <a:endParaRPr lang="en-US" altLang="zh-CN" sz="1800" b="1">
                        <a:solidFill>
                          <a:srgbClr val="FF0066"/>
                        </a:solidFill>
                        <a:latin typeface="楷体_GB2312" panose="02010609030101010101" pitchFamily="49" charset="-122"/>
                        <a:ea typeface="楷体_GB2312" panose="02010609030101010101" pitchFamily="49" charset="-122"/>
                      </a:endParaRPr>
                    </a:p>
                  </a:txBody>
                  <a:tcPr marT="45717" marB="45717"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1800" b="1" dirty="0">
                          <a:latin typeface="楷体_GB2312" panose="02010609030101010101" pitchFamily="49" charset="-122"/>
                          <a:ea typeface="楷体_GB2312" panose="02010609030101010101" pitchFamily="49" charset="-122"/>
                        </a:rPr>
                        <a:t>积极进取</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r>
                        <a:rPr lang="zh-CN" altLang="en-US" sz="1800" b="1" dirty="0">
                          <a:latin typeface="楷体_GB2312" panose="02010609030101010101" pitchFamily="49" charset="-122"/>
                          <a:ea typeface="楷体_GB2312" panose="02010609030101010101" pitchFamily="49" charset="-122"/>
                        </a:rPr>
                        <a:t>志向坚强、好胜霸道、不听指挥、喜欢指使别人、有胆识、不愿吃亏</a:t>
                      </a:r>
                      <a:endParaRPr lang="zh-CN" altLang="en-US" sz="1800" b="1" dirty="0">
                        <a:latin typeface="楷体_GB2312" panose="02010609030101010101" pitchFamily="49" charset="-122"/>
                        <a:ea typeface="楷体_GB2312" panose="02010609030101010101" pitchFamily="49" charset="-122"/>
                      </a:endParaRPr>
                    </a:p>
                  </a:txBody>
                  <a:tcPr marT="45717" marB="45717"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rgbClr val="ACE2CF"/>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rgbClr val="53B9A3"/>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742950" lvl="1" indent="-285750" eaLnBrk="1" hangingPunct="1">
              <a:lnSpc>
                <a:spcPct val="150000"/>
              </a:lnSpc>
              <a:spcBef>
                <a:spcPts val="0"/>
              </a:spcBef>
              <a:spcAft>
                <a:spcPts val="600"/>
              </a:spcAft>
              <a:buBlip>
                <a:blip r:embed="rId9"/>
              </a:buBlip>
            </a:pPr>
            <a:r>
              <a:rPr lang="zh-CN" altLang="en-US" b="1" dirty="0">
                <a:latin typeface="微软雅黑" panose="020B0503020204020204" charset="-122"/>
                <a:ea typeface="微软雅黑" panose="020B0503020204020204" charset="-122"/>
                <a:sym typeface="+mn-ea"/>
              </a:rPr>
              <a:t>巴甫洛夫指出，大脑皮质的神经过程（兴奋和抑制）具有三个基本特性：强度、均衡性和灵活性。</a:t>
            </a:r>
            <a:endParaRPr lang="zh-CN" altLang="en-US" b="1" dirty="0">
              <a:latin typeface="微软雅黑" panose="020B0503020204020204" charset="-122"/>
              <a:ea typeface="微软雅黑" panose="020B0503020204020204" charset="-122"/>
            </a:endParaRPr>
          </a:p>
          <a:p>
            <a:pPr marL="742950" lvl="1" indent="-285750" eaLnBrk="1" hangingPunct="1">
              <a:lnSpc>
                <a:spcPct val="150000"/>
              </a:lnSpc>
              <a:spcBef>
                <a:spcPts val="0"/>
              </a:spcBef>
              <a:spcAft>
                <a:spcPts val="600"/>
              </a:spcAft>
              <a:buBlip>
                <a:blip r:embed="rId9"/>
              </a:buBlip>
            </a:pPr>
            <a:r>
              <a:rPr lang="zh-CN" altLang="en-US" b="1" dirty="0">
                <a:latin typeface="微软雅黑" panose="020B0503020204020204" charset="-122"/>
                <a:ea typeface="微软雅黑" panose="020B0503020204020204" charset="-122"/>
                <a:sym typeface="+mn-ea"/>
              </a:rPr>
              <a:t>神经过程的强度是指神经细胞和整个神经系统的工作能力极限。</a:t>
            </a:r>
            <a:endParaRPr lang="zh-CN" altLang="en-US" b="1" dirty="0">
              <a:latin typeface="微软雅黑" panose="020B0503020204020204" charset="-122"/>
              <a:ea typeface="微软雅黑" panose="020B0503020204020204" charset="-122"/>
            </a:endParaRPr>
          </a:p>
          <a:p>
            <a:pPr marL="742950" lvl="1" indent="-285750" eaLnBrk="1" hangingPunct="1">
              <a:lnSpc>
                <a:spcPct val="150000"/>
              </a:lnSpc>
              <a:spcBef>
                <a:spcPts val="0"/>
              </a:spcBef>
              <a:spcAft>
                <a:spcPts val="600"/>
              </a:spcAft>
              <a:buBlip>
                <a:blip r:embed="rId9"/>
              </a:buBlip>
            </a:pPr>
            <a:r>
              <a:rPr lang="zh-CN" altLang="en-US" b="1" dirty="0">
                <a:latin typeface="微软雅黑" panose="020B0503020204020204" charset="-122"/>
                <a:ea typeface="微软雅黑" panose="020B0503020204020204" charset="-122"/>
                <a:sym typeface="+mn-ea"/>
              </a:rPr>
              <a:t>神经过程的均衡性是指兴奋和抑制两种神经过程间的相对关系。</a:t>
            </a:r>
            <a:endParaRPr lang="zh-CN" altLang="en-US" b="1" dirty="0">
              <a:latin typeface="微软雅黑" panose="020B0503020204020204" charset="-122"/>
              <a:ea typeface="微软雅黑" panose="020B0503020204020204" charset="-122"/>
            </a:endParaRPr>
          </a:p>
          <a:p>
            <a:pPr marL="742950" lvl="1" indent="-285750" eaLnBrk="1" hangingPunct="1">
              <a:lnSpc>
                <a:spcPct val="150000"/>
              </a:lnSpc>
              <a:spcBef>
                <a:spcPts val="0"/>
              </a:spcBef>
              <a:spcAft>
                <a:spcPts val="600"/>
              </a:spcAft>
              <a:buBlip>
                <a:blip r:embed="rId9"/>
              </a:buBlip>
            </a:pPr>
            <a:r>
              <a:rPr lang="zh-CN" altLang="en-US" b="1" dirty="0">
                <a:latin typeface="微软雅黑" panose="020B0503020204020204" charset="-122"/>
                <a:ea typeface="微软雅黑" panose="020B0503020204020204" charset="-122"/>
                <a:sym typeface="+mn-ea"/>
              </a:rPr>
              <a:t>神经过程的灵活性是指兴奋过程或抑制过程更迭的速率。</a:t>
            </a:r>
            <a:endParaRPr lang="zh-CN" altLang="en-US" spc="150" dirty="0">
              <a:solidFill>
                <a:schemeClr val="dk1"/>
              </a:solidFill>
              <a:latin typeface="微软雅黑" panose="020B0503020204020204" charset="-122"/>
              <a:ea typeface="微软雅黑" panose="020B0503020204020204" charset="-122"/>
            </a:endParaRPr>
          </a:p>
        </p:txBody>
      </p:sp>
      <p:sp>
        <p:nvSpPr>
          <p:cNvPr id="94" name="文本框 93"/>
          <p:cNvSpPr txBox="1"/>
          <p:nvPr>
            <p:custDataLst>
              <p:tags r:id="rId10"/>
            </p:custDataLst>
          </p:nvPr>
        </p:nvSpPr>
        <p:spPr>
          <a:xfrm>
            <a:off x="1379855" y="788175"/>
            <a:ext cx="9152255" cy="629920"/>
          </a:xfrm>
          <a:prstGeom prst="rect">
            <a:avLst/>
          </a:prstGeom>
          <a:noFill/>
        </p:spPr>
        <p:txBody>
          <a:bodyPr wrap="square" lIns="90000" tIns="46800" rIns="90000" bIns="46800" rtlCol="0">
            <a:normAutofit fontScale="90000" lnSpcReduction="10000"/>
          </a:bodyPr>
          <a:lstStyle/>
          <a:p>
            <a:pPr>
              <a:lnSpc>
                <a:spcPct val="120000"/>
              </a:lnSpc>
              <a:spcBef>
                <a:spcPts val="300"/>
              </a:spcBef>
              <a:spcAft>
                <a:spcPts val="300"/>
              </a:spcAft>
            </a:pPr>
            <a:r>
              <a:rPr lang="zh-CN" altLang="en-US" sz="3600" b="1" dirty="0">
                <a:latin typeface="楷体_GB2312" panose="02010609030101010101" pitchFamily="49" charset="-122"/>
                <a:ea typeface="楷体_GB2312" panose="02010609030101010101" pitchFamily="49" charset="-122"/>
                <a:sym typeface="+mn-ea"/>
              </a:rPr>
              <a:t>气质的高级神经活动类型说</a:t>
            </a:r>
            <a:endParaRPr lang="zh-CN" altLang="en-US" sz="3600" b="1" spc="300">
              <a:solidFill>
                <a:schemeClr val="dk1">
                  <a:lumMod val="85000"/>
                  <a:lumOff val="15000"/>
                </a:schemeClr>
              </a:solidFill>
              <a:uFillTx/>
              <a:latin typeface="Arial" panose="020B0604020202020204" pitchFamily="34" charset="0"/>
              <a:ea typeface="汉仪旗黑-55简" panose="00020600040101010101" charset="-122"/>
            </a:endParaRPr>
          </a:p>
        </p:txBody>
      </p:sp>
      <p:pic>
        <p:nvPicPr>
          <p:cNvPr id="16" name="图形 15"/>
          <p:cNvPicPr>
            <a:picLocks noChangeAspect="1"/>
          </p:cNvPicPr>
          <p:nvPr/>
        </p:nvPicPr>
        <p:blipFill>
          <a:blip r:embed="rId11"/>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rgbClr val="ACE2CF"/>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rgbClr val="53B9A3"/>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4" name="文本框 93"/>
          <p:cNvSpPr txBox="1"/>
          <p:nvPr>
            <p:custDataLst>
              <p:tags r:id="rId8"/>
            </p:custDataLst>
          </p:nvPr>
        </p:nvSpPr>
        <p:spPr>
          <a:xfrm>
            <a:off x="1379855" y="788175"/>
            <a:ext cx="9152255" cy="629920"/>
          </a:xfrm>
          <a:prstGeom prst="rect">
            <a:avLst/>
          </a:prstGeom>
          <a:noFill/>
        </p:spPr>
        <p:txBody>
          <a:bodyPr wrap="square" lIns="90000" tIns="46800" rIns="90000" bIns="46800" rtlCol="0">
            <a:normAutofit fontScale="90000" lnSpcReduction="10000"/>
          </a:bodyPr>
          <a:lstStyle/>
          <a:p>
            <a:pPr>
              <a:lnSpc>
                <a:spcPct val="120000"/>
              </a:lnSpc>
              <a:spcBef>
                <a:spcPts val="300"/>
              </a:spcBef>
              <a:spcAft>
                <a:spcPts val="300"/>
              </a:spcAft>
            </a:pPr>
            <a:r>
              <a:rPr lang="zh-CN" altLang="en-US" sz="3600" b="1" dirty="0">
                <a:ea typeface="楷体_GB2312" panose="02010609030101010101" pitchFamily="49" charset="-122"/>
                <a:sym typeface="+mn-ea"/>
              </a:rPr>
              <a:t>高级神经活动类型及特征</a:t>
            </a:r>
            <a:endParaRPr lang="zh-CN" altLang="en-US" sz="3600" b="1" spc="300">
              <a:solidFill>
                <a:schemeClr val="dk1">
                  <a:lumMod val="85000"/>
                  <a:lumOff val="15000"/>
                </a:schemeClr>
              </a:solidFill>
              <a:uFillTx/>
              <a:latin typeface="Arial" panose="020B0604020202020204" pitchFamily="34" charset="0"/>
              <a:ea typeface="汉仪旗黑-55简" panose="00020600040101010101" charset="-122"/>
            </a:endParaRPr>
          </a:p>
        </p:txBody>
      </p:sp>
      <p:pic>
        <p:nvPicPr>
          <p:cNvPr id="16" name="图形 15"/>
          <p:cNvPicPr>
            <a:picLocks noChangeAspect="1"/>
          </p:cNvPicPr>
          <p:nvPr/>
        </p:nvPicPr>
        <p:blipFill>
          <a:blip r:embed="rId9"/>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graphicFrame>
        <p:nvGraphicFramePr>
          <p:cNvPr id="64552" name="表格 64551"/>
          <p:cNvGraphicFramePr/>
          <p:nvPr>
            <p:custDataLst>
              <p:tags r:id="rId10"/>
            </p:custDataLst>
          </p:nvPr>
        </p:nvGraphicFramePr>
        <p:xfrm>
          <a:off x="756920" y="2276158"/>
          <a:ext cx="10410825" cy="3343275"/>
        </p:xfrm>
        <a:graphic>
          <a:graphicData uri="http://schemas.openxmlformats.org/drawingml/2006/table">
            <a:tbl>
              <a:tblPr/>
              <a:tblGrid>
                <a:gridCol w="1616710"/>
                <a:gridCol w="2325370"/>
                <a:gridCol w="4556760"/>
                <a:gridCol w="1911985"/>
              </a:tblGrid>
              <a:tr h="66040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神经类型</a:t>
                      </a:r>
                      <a:endParaRPr lang="zh-CN" altLang="en-US" sz="1800" b="1" dirty="0">
                        <a:ea typeface="楷体_GB2312" panose="02010609030101010101" pitchFamily="49" charset="-122"/>
                      </a:endParaRPr>
                    </a:p>
                  </a:txBody>
                  <a:tcPr marT="45716" marB="45716"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神经活动特征</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行为特征</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气质类型</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0104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兴奋型</a:t>
                      </a:r>
                      <a:endParaRPr lang="zh-CN" altLang="en-US" sz="1800" b="1" dirty="0">
                        <a:ea typeface="楷体_GB2312" panose="02010609030101010101" pitchFamily="49" charset="-122"/>
                      </a:endParaRPr>
                    </a:p>
                  </a:txBody>
                  <a:tcPr marT="45716" marB="45716"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强、不均衡</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攻击性强、易兴奋、不易约束、不可抑制</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胆汁质</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6040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活泼型</a:t>
                      </a:r>
                      <a:endParaRPr lang="zh-CN" altLang="en-US" sz="1800" b="1" dirty="0">
                        <a:ea typeface="楷体_GB2312" panose="02010609030101010101" pitchFamily="49" charset="-122"/>
                      </a:endParaRPr>
                    </a:p>
                  </a:txBody>
                  <a:tcPr marT="45716" marB="45716"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强、均衡、灵活</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活泼好动、反应灵敏、好交际</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a:ea typeface="楷体_GB2312" panose="02010609030101010101" pitchFamily="49" charset="-122"/>
                        </a:rPr>
                        <a:t>多血质</a:t>
                      </a:r>
                      <a:endParaRPr lang="zh-CN" altLang="en-US" sz="1800" b="1">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61670">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安静型</a:t>
                      </a:r>
                      <a:endParaRPr lang="zh-CN" altLang="en-US" sz="1800" b="1" dirty="0">
                        <a:ea typeface="楷体_GB2312" panose="02010609030101010101" pitchFamily="49" charset="-122"/>
                      </a:endParaRPr>
                    </a:p>
                  </a:txBody>
                  <a:tcPr marT="45716" marB="45716"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强、均衡、不灵活</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安静、坚定、迟缓、有节制、不好交际</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粘液质</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59765">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抑制型</a:t>
                      </a:r>
                      <a:endParaRPr lang="zh-CN" altLang="en-US" sz="1800" b="1" dirty="0">
                        <a:ea typeface="楷体_GB2312" panose="02010609030101010101" pitchFamily="49" charset="-122"/>
                      </a:endParaRPr>
                    </a:p>
                  </a:txBody>
                  <a:tcPr marT="45716" marB="45716"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a:ea typeface="楷体_GB2312" panose="02010609030101010101" pitchFamily="49" charset="-122"/>
                        </a:rPr>
                        <a:t>弱</a:t>
                      </a:r>
                      <a:endParaRPr lang="zh-CN" altLang="en-US" sz="1800" b="1">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胆小畏缩、消极防御反应强</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469900" lvl="0" indent="-469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600" u="none" kern="1200" baseline="0">
                          <a:solidFill>
                            <a:schemeClr val="tx1"/>
                          </a:solidFill>
                          <a:latin typeface="Verdana" panose="020B0604030504040204" pitchFamily="34" charset="0"/>
                          <a:ea typeface="宋体" panose="02010600030101010101" pitchFamily="2" charset="-122"/>
                        </a:defRPr>
                      </a:lvl1pPr>
                      <a:lvl2pPr marL="908050" lvl="1" indent="-436245"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2200" b="0" i="0" u="none" kern="1200" baseline="0">
                          <a:solidFill>
                            <a:schemeClr val="tx1"/>
                          </a:solidFill>
                          <a:latin typeface="Verdana" panose="020B0604030504040204" pitchFamily="34" charset="0"/>
                          <a:ea typeface="宋体" panose="02010600030101010101" pitchFamily="2" charset="-122"/>
                        </a:defRPr>
                      </a:lvl2pPr>
                      <a:lvl3pPr marL="1304925" lvl="2" indent="-39497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o"/>
                        <a:defRPr sz="2100" b="0" i="0" u="none" kern="1200" baseline="0">
                          <a:solidFill>
                            <a:schemeClr val="tx1"/>
                          </a:solidFill>
                          <a:latin typeface="Verdana" panose="020B0604030504040204" pitchFamily="34" charset="0"/>
                          <a:ea typeface="宋体" panose="02010600030101010101" pitchFamily="2" charset="-122"/>
                        </a:defRPr>
                      </a:lvl3pPr>
                      <a:lvl4pPr marL="1694180" lvl="3" indent="-3873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n"/>
                        <a:defRPr sz="1800" b="0" i="0" u="none" kern="1200" baseline="0">
                          <a:solidFill>
                            <a:schemeClr val="tx1"/>
                          </a:solidFill>
                          <a:latin typeface="Verdana" panose="020B0604030504040204" pitchFamily="34" charset="0"/>
                          <a:ea typeface="宋体" panose="02010600030101010101" pitchFamily="2" charset="-122"/>
                        </a:defRPr>
                      </a:lvl4pPr>
                      <a:lvl5pPr marL="2094230" lvl="4" indent="-398780" algn="l" defTabSz="914400" rtl="0" eaLnBrk="1" fontAlgn="base" latinLnBrk="0" hangingPunct="1">
                        <a:lnSpc>
                          <a:spcPct val="100000"/>
                        </a:lnSpc>
                        <a:spcBef>
                          <a:spcPct val="25000"/>
                        </a:spcBef>
                        <a:spcAft>
                          <a:spcPct val="0"/>
                        </a:spcAft>
                        <a:buClr>
                          <a:schemeClr val="accent2"/>
                        </a:buClr>
                        <a:buSzTx/>
                        <a:buFont typeface="Wingdings" panose="05000000000000000000" pitchFamily="2" charset="2"/>
                        <a:buChar char="§"/>
                        <a:defRPr sz="1800" b="0" i="0" u="none" kern="1200" baseline="0">
                          <a:solidFill>
                            <a:schemeClr val="tx1"/>
                          </a:solidFill>
                          <a:latin typeface="Verdana" panose="020B0604030504040204" pitchFamily="34" charset="0"/>
                          <a:ea typeface="宋体" panose="02010600030101010101" pitchFamily="2" charset="-122"/>
                        </a:defRPr>
                      </a:lvl5pPr>
                    </a:lstStyle>
                    <a:p>
                      <a:pPr marL="0" lvl="0" indent="0" algn="ctr">
                        <a:buNone/>
                      </a:pPr>
                      <a:r>
                        <a:rPr lang="zh-CN" altLang="en-US" sz="1800" b="1" dirty="0">
                          <a:ea typeface="楷体_GB2312" panose="02010609030101010101" pitchFamily="49" charset="-122"/>
                        </a:rPr>
                        <a:t>抑郁质</a:t>
                      </a:r>
                      <a:endParaRPr lang="zh-CN" altLang="en-US" sz="1800" b="1" dirty="0">
                        <a:ea typeface="楷体_GB2312" panose="02010609030101010101" pitchFamily="49" charset="-122"/>
                      </a:endParaRPr>
                    </a:p>
                  </a:txBody>
                  <a:tcPr marT="45716" marB="45716"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4552"/>
                                        </p:tgtEl>
                                        <p:attrNameLst>
                                          <p:attrName>style.visibility</p:attrName>
                                        </p:attrNameLst>
                                      </p:cBhvr>
                                      <p:to>
                                        <p:strVal val="visible"/>
                                      </p:to>
                                    </p:set>
                                    <p:animEffect transition="in" filter="wipe(left)">
                                      <p:cBhvr>
                                        <p:cTn id="7" dur="500"/>
                                        <p:tgtEl>
                                          <p:spTgt spid="645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rgbClr val="ACE2CF"/>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rgbClr val="53B9A3"/>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720090" lvl="1" indent="-360045" fontAlgn="auto">
              <a:lnSpc>
                <a:spcPct val="150000"/>
              </a:lnSpc>
              <a:spcBef>
                <a:spcPts val="0"/>
              </a:spcBef>
              <a:spcAft>
                <a:spcPts val="1200"/>
              </a:spcAft>
              <a:buFont typeface="Wingdings" panose="05000000000000000000" charset="0"/>
              <a:buChar char="Ø"/>
            </a:pPr>
            <a:r>
              <a:rPr lang="en-US" altLang="zh-CN" sz="2000" b="1" dirty="0">
                <a:latin typeface="微软雅黑" panose="020B0503020204020204" charset="-122"/>
                <a:ea typeface="微软雅黑" panose="020B0503020204020204" charset="-122"/>
                <a:cs typeface="微软雅黑" panose="020B0503020204020204" charset="-122"/>
                <a:sym typeface="+mn-ea"/>
              </a:rPr>
              <a:t>1</a:t>
            </a:r>
            <a:r>
              <a:rPr lang="zh-CN" altLang="en-US" sz="2000" b="1" dirty="0">
                <a:latin typeface="微软雅黑" panose="020B0503020204020204" charset="-122"/>
                <a:ea typeface="微软雅黑" panose="020B0503020204020204" charset="-122"/>
                <a:cs typeface="微软雅黑" panose="020B0503020204020204" charset="-122"/>
                <a:sym typeface="+mn-ea"/>
              </a:rPr>
              <a:t>、正确对待学生的气质特征，有针对性地进行教育</a:t>
            </a:r>
            <a:endParaRPr lang="zh-CN" altLang="en-US" sz="2000" b="1" dirty="0">
              <a:latin typeface="微软雅黑" panose="020B0503020204020204" charset="-122"/>
              <a:ea typeface="微软雅黑" panose="020B0503020204020204" charset="-122"/>
              <a:cs typeface="微软雅黑" panose="020B0503020204020204" charset="-122"/>
            </a:endParaRPr>
          </a:p>
          <a:p>
            <a:pPr marL="720090" lvl="1" indent="-360045" fontAlgn="auto">
              <a:lnSpc>
                <a:spcPct val="150000"/>
              </a:lnSpc>
              <a:spcBef>
                <a:spcPts val="0"/>
              </a:spcBef>
              <a:spcAft>
                <a:spcPts val="1200"/>
              </a:spcAft>
              <a:buFont typeface="Wingdings" panose="05000000000000000000" charset="0"/>
              <a:buChar char="Ø"/>
            </a:pPr>
            <a:r>
              <a:rPr lang="en-US" altLang="zh-CN" sz="2000" b="1" dirty="0">
                <a:latin typeface="微软雅黑" panose="020B0503020204020204" charset="-122"/>
                <a:ea typeface="微软雅黑" panose="020B0503020204020204" charset="-122"/>
                <a:cs typeface="微软雅黑" panose="020B0503020204020204" charset="-122"/>
                <a:sym typeface="+mn-ea"/>
              </a:rPr>
              <a:t>2</a:t>
            </a:r>
            <a:r>
              <a:rPr lang="zh-CN" altLang="en-US" sz="2000" b="1" dirty="0">
                <a:latin typeface="微软雅黑" panose="020B0503020204020204" charset="-122"/>
                <a:ea typeface="微软雅黑" panose="020B0503020204020204" charset="-122"/>
                <a:cs typeface="微软雅黑" panose="020B0503020204020204" charset="-122"/>
                <a:sym typeface="+mn-ea"/>
              </a:rPr>
              <a:t>、知道学生正确认识和调控自己的气质</a:t>
            </a:r>
            <a:endParaRPr lang="zh-CN" altLang="en-US" sz="2000" b="1" dirty="0">
              <a:latin typeface="微软雅黑" panose="020B0503020204020204" charset="-122"/>
              <a:ea typeface="微软雅黑" panose="020B0503020204020204" charset="-122"/>
              <a:cs typeface="微软雅黑" panose="020B0503020204020204" charset="-122"/>
            </a:endParaRPr>
          </a:p>
          <a:p>
            <a:pPr marL="720090" lvl="1" indent="-360045" fontAlgn="auto">
              <a:lnSpc>
                <a:spcPct val="150000"/>
              </a:lnSpc>
              <a:spcBef>
                <a:spcPts val="0"/>
              </a:spcBef>
              <a:spcAft>
                <a:spcPts val="1200"/>
              </a:spcAft>
              <a:buFont typeface="Wingdings" panose="05000000000000000000" charset="0"/>
              <a:buChar char="Ø"/>
            </a:pPr>
            <a:r>
              <a:rPr lang="en-US" altLang="zh-CN" sz="2000" b="1" dirty="0">
                <a:latin typeface="微软雅黑" panose="020B0503020204020204" charset="-122"/>
                <a:ea typeface="微软雅黑" panose="020B0503020204020204" charset="-122"/>
                <a:cs typeface="微软雅黑" panose="020B0503020204020204" charset="-122"/>
                <a:sym typeface="+mn-ea"/>
              </a:rPr>
              <a:t>3</a:t>
            </a:r>
            <a:r>
              <a:rPr lang="zh-CN" altLang="en-US" sz="2000" b="1" dirty="0">
                <a:latin typeface="微软雅黑" panose="020B0503020204020204" charset="-122"/>
                <a:ea typeface="微软雅黑" panose="020B0503020204020204" charset="-122"/>
                <a:cs typeface="微软雅黑" panose="020B0503020204020204" charset="-122"/>
                <a:sym typeface="+mn-ea"/>
              </a:rPr>
              <a:t>、要注意和防止一些极端气质类型学生的病态倾向的发展。</a:t>
            </a:r>
            <a:endParaRPr lang="zh-CN" altLang="en-US" sz="2000" spc="15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4" name="文本框 93"/>
          <p:cNvSpPr txBox="1"/>
          <p:nvPr>
            <p:custDataLst>
              <p:tags r:id="rId9"/>
            </p:custDataLst>
          </p:nvPr>
        </p:nvSpPr>
        <p:spPr>
          <a:xfrm>
            <a:off x="1379855" y="788175"/>
            <a:ext cx="9152255" cy="629920"/>
          </a:xfrm>
          <a:prstGeom prst="rect">
            <a:avLst/>
          </a:prstGeom>
          <a:noFill/>
        </p:spPr>
        <p:txBody>
          <a:bodyPr wrap="square" lIns="90000" tIns="46800" rIns="90000" bIns="46800" rtlCol="0">
            <a:normAutofit fontScale="90000" lnSpcReduction="10000"/>
          </a:bodyPr>
          <a:lstStyle/>
          <a:p>
            <a:pPr>
              <a:lnSpc>
                <a:spcPct val="120000"/>
              </a:lnSpc>
              <a:spcBef>
                <a:spcPts val="300"/>
              </a:spcBef>
              <a:spcAft>
                <a:spcPts val="300"/>
              </a:spcAft>
            </a:pPr>
            <a:r>
              <a:rPr lang="zh-CN" altLang="en-US" sz="3600" b="1" dirty="0">
                <a:latin typeface="楷体_GB2312" panose="02010609030101010101" pitchFamily="49" charset="-122"/>
                <a:ea typeface="楷体_GB2312" panose="02010609030101010101" pitchFamily="49" charset="-122"/>
                <a:sym typeface="+mn-ea"/>
              </a:rPr>
              <a:t>气质与教育活动</a:t>
            </a:r>
            <a:endParaRPr lang="zh-CN" altLang="en-US" sz="3600" b="1" spc="300">
              <a:solidFill>
                <a:schemeClr val="dk1">
                  <a:lumMod val="85000"/>
                  <a:lumOff val="15000"/>
                </a:schemeClr>
              </a:solidFill>
              <a:uFillTx/>
              <a:latin typeface="Arial" panose="020B0604020202020204" pitchFamily="34" charset="0"/>
              <a:ea typeface="汉仪旗黑-55简" panose="00020600040101010101" charset="-122"/>
            </a:endParaRPr>
          </a:p>
        </p:txBody>
      </p:sp>
      <p:pic>
        <p:nvPicPr>
          <p:cNvPr id="16" name="图形 15"/>
          <p:cNvPicPr>
            <a:picLocks noChangeAspect="1"/>
          </p:cNvPicPr>
          <p:nvPr/>
        </p:nvPicPr>
        <p:blipFill>
          <a:blip r:embed="rId10"/>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65083" y="3315970"/>
            <a:ext cx="7061835" cy="193802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小学生的个性心理特征</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项目八</a:t>
            </a:r>
            <a:endPar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3" name="直接连接符 12"/>
          <p:cNvCxnSpPr/>
          <p:nvPr>
            <p:custDataLst>
              <p:tags r:id="rId1"/>
            </p:custDataLst>
          </p:nvPr>
        </p:nvCxnSpPr>
        <p:spPr>
          <a:xfrm>
            <a:off x="821690" y="3742290"/>
            <a:ext cx="10483850" cy="0"/>
          </a:xfrm>
          <a:prstGeom prst="line">
            <a:avLst/>
          </a:prstGeom>
          <a:solidFill>
            <a:schemeClr val="dk1"/>
          </a:solidFill>
          <a:ln w="57150">
            <a:solidFill>
              <a:schemeClr val="accent4"/>
            </a:solidFill>
          </a:ln>
        </p:spPr>
        <p:style>
          <a:lnRef idx="2">
            <a:srgbClr val="8590CA">
              <a:shade val="50000"/>
            </a:srgbClr>
          </a:lnRef>
          <a:fillRef idx="1">
            <a:srgbClr val="8590CA"/>
          </a:fillRef>
          <a:effectRef idx="0">
            <a:srgbClr val="8590CA"/>
          </a:effectRef>
          <a:fontRef idx="minor">
            <a:sysClr val="window" lastClr="FFFFFF"/>
          </a:fontRef>
        </p:style>
      </p:cxnSp>
      <p:sp>
        <p:nvSpPr>
          <p:cNvPr id="2" name="椭圆 1"/>
          <p:cNvSpPr/>
          <p:nvPr>
            <p:custDataLst>
              <p:tags r:id="rId2"/>
            </p:custDataLst>
          </p:nvPr>
        </p:nvSpPr>
        <p:spPr>
          <a:xfrm>
            <a:off x="233616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3"/>
            </p:custDataLst>
          </p:nvPr>
        </p:nvSpPr>
        <p:spPr>
          <a:xfrm>
            <a:off x="592010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4"/>
            </p:custDataLst>
          </p:nvPr>
        </p:nvSpPr>
        <p:spPr>
          <a:xfrm>
            <a:off x="859155" y="4027805"/>
            <a:ext cx="3240000" cy="2461260"/>
          </a:xfrm>
          <a:prstGeom prst="rect">
            <a:avLst/>
          </a:prstGeom>
          <a:noFill/>
        </p:spPr>
        <p:txBody>
          <a:bodyPr wrap="square" rtlCol="0">
            <a:spAutoFit/>
          </a:bodyPr>
          <a:lstStyle/>
          <a:p>
            <a:pPr algn="just" fontAlgn="auto">
              <a:lnSpc>
                <a:spcPct val="100000"/>
              </a:lnSpc>
              <a:spcAft>
                <a:spcPts val="600"/>
              </a:spcAft>
              <a:buNone/>
            </a:pPr>
            <a:r>
              <a:rPr lang="zh-CN" altLang="en-US" sz="1400" dirty="0">
                <a:ea typeface="+mn-lt"/>
                <a:cs typeface="+mn-lt"/>
                <a:sym typeface="+mn-ea"/>
              </a:rPr>
              <a:t>例如，多血质的人既有情感丰富、活泼、亲切的优点，但又有多变、精力分散甚至轻浮的缺点；胆汁质的人既有生机勃勃、热情、勇敢、动作迅速有力的优点，但又有暴躁与冲动的缺点；黏液质的人既有自制力较强、坚毅、冷静等积极的一面，又有对周围事物冷淡、固执的消极一面；抑郁质的人既有情感深刻、观察力敏锐、办事认真的优点，但又表现出容易沉迷于个人的体验和过度的沉默，以致孤僻的缺点。</a:t>
            </a:r>
            <a:endParaRPr lang="zh-CN" altLang="en-US" sz="1400" dirty="0">
              <a:ea typeface="+mn-lt"/>
              <a:cs typeface="+mn-lt"/>
              <a:sym typeface="+mn-ea"/>
            </a:endParaRPr>
          </a:p>
        </p:txBody>
      </p:sp>
      <p:sp>
        <p:nvSpPr>
          <p:cNvPr id="35" name="文本框 34"/>
          <p:cNvSpPr txBox="1"/>
          <p:nvPr>
            <p:custDataLst>
              <p:tags r:id="rId5"/>
            </p:custDataLst>
          </p:nvPr>
        </p:nvSpPr>
        <p:spPr>
          <a:xfrm>
            <a:off x="4443095" y="2156460"/>
            <a:ext cx="3240000" cy="1383665"/>
          </a:xfrm>
          <a:prstGeom prst="rect">
            <a:avLst/>
          </a:prstGeom>
          <a:noFill/>
        </p:spPr>
        <p:txBody>
          <a:bodyPr wrap="square" rtlCol="0" anchor="b" anchorCtr="0">
            <a:spAutoFit/>
          </a:bodyPr>
          <a:lstStyle/>
          <a:p>
            <a:pPr marL="0" lvl="0" indent="0" algn="just">
              <a:lnSpc>
                <a:spcPct val="100000"/>
              </a:lnSpc>
              <a:spcBef>
                <a:spcPts val="0"/>
              </a:spcBef>
              <a:spcAft>
                <a:spcPts val="0"/>
              </a:spcAft>
              <a:buSzPct val="100000"/>
            </a:pPr>
            <a:r>
              <a:rPr lang="zh-CN" altLang="en-US" sz="1400" dirty="0">
                <a:ea typeface="+mn-lt"/>
                <a:cs typeface="+mn-lt"/>
                <a:sym typeface="+mn-ea"/>
              </a:rPr>
              <a:t>据苏联心理学家的分析，俄国四位著名文学家就是四种气质的典型代表：普希金属于胆汁质类型，赫尔岑属于多血质类型，克雷洛夫属于黏液质类型，果戈理属于抑郁质类型。由此可见，任何一种气质类型的人都有可能发挥自己的才能，对社会做出贡献。</a:t>
            </a:r>
            <a:endParaRPr lang="zh-CN" altLang="en-US" sz="1400" dirty="0">
              <a:ea typeface="+mn-lt"/>
              <a:cs typeface="+mn-lt"/>
              <a:sym typeface="+mn-ea"/>
            </a:endParaRPr>
          </a:p>
        </p:txBody>
      </p:sp>
      <p:grpSp>
        <p:nvGrpSpPr>
          <p:cNvPr id="7" name="组合 6"/>
          <p:cNvGrpSpPr/>
          <p:nvPr/>
        </p:nvGrpSpPr>
        <p:grpSpPr>
          <a:xfrm>
            <a:off x="1297940" y="2416175"/>
            <a:ext cx="2362200" cy="1040130"/>
            <a:chOff x="2044" y="3805"/>
            <a:chExt cx="3720" cy="1638"/>
          </a:xfrm>
        </p:grpSpPr>
        <p:sp>
          <p:nvSpPr>
            <p:cNvPr id="19" name="矩形: 圆角 18"/>
            <p:cNvSpPr/>
            <p:nvPr>
              <p:custDataLst>
                <p:tags r:id="rId6"/>
              </p:custDataLst>
            </p:nvPr>
          </p:nvSpPr>
          <p:spPr>
            <a:xfrm>
              <a:off x="2044" y="3805"/>
              <a:ext cx="3720" cy="1361"/>
            </a:xfrm>
            <a:prstGeom prst="roundRect">
              <a:avLst>
                <a:gd name="adj" fmla="val 8342"/>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7"/>
              </p:custDataLst>
            </p:nvPr>
          </p:nvSpPr>
          <p:spPr>
            <a:xfrm rot="10800000">
              <a:off x="3735" y="5153"/>
              <a:ext cx="336" cy="290"/>
            </a:xfrm>
            <a:prstGeom prst="triangle">
              <a:avLst>
                <a:gd name="adj" fmla="val 55037"/>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8"/>
              </p:custDataLst>
            </p:nvPr>
          </p:nvSpPr>
          <p:spPr>
            <a:xfrm>
              <a:off x="2392" y="4066"/>
              <a:ext cx="3024" cy="883"/>
            </a:xfrm>
            <a:prstGeom prst="rect">
              <a:avLst/>
            </a:prstGeom>
            <a:noFill/>
          </p:spPr>
          <p:txBody>
            <a:bodyPr wrap="square" rtlCol="0" anchor="ctr">
              <a:noAutofit/>
            </a:bodyPr>
            <a:lstStyle/>
            <a:p>
              <a:pPr algn="ctr">
                <a:lnSpc>
                  <a:spcPct val="120000"/>
                </a:lnSpc>
              </a:pPr>
              <a:r>
                <a:rPr b="1">
                  <a:solidFill>
                    <a:schemeClr val="tx1"/>
                  </a:solidFill>
                  <a:uFillTx/>
                  <a:latin typeface="Arial" panose="020B0604020202020204" pitchFamily="34" charset="0"/>
                  <a:ea typeface="汉仪旗黑-55简" panose="00020600040101010101" charset="-122"/>
                  <a:sym typeface="Arial" panose="020B0604020202020204" pitchFamily="34" charset="0"/>
                </a:rPr>
                <a:t>1. 气质本身没有好坏之分</a:t>
              </a:r>
              <a:endParaRPr b="1">
                <a:solidFill>
                  <a:schemeClr val="tx1"/>
                </a:solidFill>
                <a:uFillTx/>
                <a:latin typeface="Arial" panose="020B0604020202020204" pitchFamily="34" charset="0"/>
                <a:ea typeface="汉仪旗黑-55简" panose="00020600040101010101" charset="-122"/>
                <a:sym typeface="Arial" panose="020B0604020202020204" pitchFamily="34" charset="0"/>
              </a:endParaRPr>
            </a:p>
          </p:txBody>
        </p:sp>
      </p:grpSp>
      <p:grpSp>
        <p:nvGrpSpPr>
          <p:cNvPr id="5" name="组合 4"/>
          <p:cNvGrpSpPr/>
          <p:nvPr/>
        </p:nvGrpSpPr>
        <p:grpSpPr>
          <a:xfrm>
            <a:off x="4498975" y="4027805"/>
            <a:ext cx="3143250" cy="1048385"/>
            <a:chOff x="7688" y="6343"/>
            <a:chExt cx="3720" cy="1651"/>
          </a:xfrm>
        </p:grpSpPr>
        <p:sp>
          <p:nvSpPr>
            <p:cNvPr id="27" name="矩形: 圆角 26"/>
            <p:cNvSpPr/>
            <p:nvPr>
              <p:custDataLst>
                <p:tags r:id="rId9"/>
              </p:custDataLst>
            </p:nvPr>
          </p:nvSpPr>
          <p:spPr>
            <a:xfrm>
              <a:off x="7688" y="6633"/>
              <a:ext cx="3720" cy="1361"/>
            </a:xfrm>
            <a:prstGeom prst="roundRect">
              <a:avLst>
                <a:gd name="adj" fmla="val 8342"/>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9" name="等腰三角形 28"/>
            <p:cNvSpPr/>
            <p:nvPr>
              <p:custDataLst>
                <p:tags r:id="rId10"/>
              </p:custDataLst>
            </p:nvPr>
          </p:nvSpPr>
          <p:spPr>
            <a:xfrm>
              <a:off x="9379" y="6343"/>
              <a:ext cx="336" cy="290"/>
            </a:xfrm>
            <a:prstGeom prst="triangle">
              <a:avLst>
                <a:gd name="adj" fmla="val 53117"/>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1"/>
              </p:custDataLst>
            </p:nvPr>
          </p:nvSpPr>
          <p:spPr>
            <a:xfrm>
              <a:off x="7688" y="6952"/>
              <a:ext cx="3720" cy="725"/>
            </a:xfrm>
            <a:prstGeom prst="rect">
              <a:avLst/>
            </a:prstGeom>
            <a:noFill/>
          </p:spPr>
          <p:txBody>
            <a:bodyPr wrap="square" rtlCol="0" anchor="ctr">
              <a:noAutofit/>
            </a:bodyPr>
            <a:lstStyle/>
            <a:p>
              <a:pPr algn="ctr">
                <a:lnSpc>
                  <a:spcPct val="120000"/>
                </a:lnSpc>
              </a:pPr>
              <a:r>
                <a:rPr lang="zh-CN" altLang="en-US" b="1">
                  <a:solidFill>
                    <a:schemeClr val="tx1"/>
                  </a:solidFill>
                  <a:uFillTx/>
                  <a:latin typeface="Arial" panose="020B0604020202020204" pitchFamily="34" charset="0"/>
                  <a:ea typeface="汉仪旗黑-55简" panose="00020600040101010101" charset="-122"/>
                  <a:sym typeface="Arial" panose="020B0604020202020204" pitchFamily="34" charset="0"/>
                </a:rPr>
                <a:t>2. 气质本身不决定一个人活动的社会价值和成就的高低</a:t>
              </a:r>
              <a:endParaRPr lang="zh-CN" altLang="en-US" b="1">
                <a:solidFill>
                  <a:schemeClr val="tx1"/>
                </a:solidFill>
                <a:uFillTx/>
                <a:latin typeface="Arial" panose="020B0604020202020204" pitchFamily="34" charset="0"/>
                <a:ea typeface="汉仪旗黑-55简" panose="00020600040101010101" charset="-122"/>
                <a:sym typeface="Arial" panose="020B0604020202020204" pitchFamily="34" charset="0"/>
              </a:endParaRPr>
            </a:p>
          </p:txBody>
        </p:sp>
      </p:grpSp>
      <p:sp>
        <p:nvSpPr>
          <p:cNvPr id="38" name="椭圆 37"/>
          <p:cNvSpPr/>
          <p:nvPr>
            <p:custDataLst>
              <p:tags r:id="rId12"/>
            </p:custDataLst>
          </p:nvPr>
        </p:nvSpPr>
        <p:spPr>
          <a:xfrm>
            <a:off x="952055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3"/>
            </p:custDataLst>
          </p:nvPr>
        </p:nvSpPr>
        <p:spPr>
          <a:xfrm>
            <a:off x="8043545" y="4027805"/>
            <a:ext cx="3240000" cy="1168400"/>
          </a:xfrm>
          <a:prstGeom prst="rect">
            <a:avLst/>
          </a:prstGeom>
          <a:noFill/>
        </p:spPr>
        <p:txBody>
          <a:bodyPr wrap="square" rtlCol="0">
            <a:spAutoFit/>
          </a:bodyPr>
          <a:lstStyle/>
          <a:p>
            <a:pPr algn="just">
              <a:lnSpc>
                <a:spcPct val="100000"/>
              </a:lnSpc>
            </a:pPr>
            <a:r>
              <a:rPr lang="zh-CN" altLang="en-US" sz="1400" dirty="0">
                <a:ea typeface="+mn-lt"/>
                <a:sym typeface="+mn-ea"/>
              </a:rPr>
              <a:t>在各种实践领域中，气质虽不起决定作用，但它对人的工作方式有影响，并在一定程度上影响人的工作效率，因此在职业的选择上，考虑气质因素是十分重要的。</a:t>
            </a:r>
            <a:endParaRPr lang="zh-CN" altLang="en-US" sz="1400" dirty="0">
              <a:ea typeface="+mn-lt"/>
              <a:sym typeface="+mn-ea"/>
            </a:endParaRPr>
          </a:p>
        </p:txBody>
      </p:sp>
      <p:grpSp>
        <p:nvGrpSpPr>
          <p:cNvPr id="6" name="组合 5"/>
          <p:cNvGrpSpPr/>
          <p:nvPr/>
        </p:nvGrpSpPr>
        <p:grpSpPr>
          <a:xfrm>
            <a:off x="8482330" y="2416175"/>
            <a:ext cx="2362200" cy="1025525"/>
            <a:chOff x="13358" y="3805"/>
            <a:chExt cx="3720" cy="1615"/>
          </a:xfrm>
        </p:grpSpPr>
        <p:sp>
          <p:nvSpPr>
            <p:cNvPr id="40" name="矩形: 圆角 39"/>
            <p:cNvSpPr/>
            <p:nvPr>
              <p:custDataLst>
                <p:tags r:id="rId14"/>
              </p:custDataLst>
            </p:nvPr>
          </p:nvSpPr>
          <p:spPr>
            <a:xfrm>
              <a:off x="13358" y="3805"/>
              <a:ext cx="3720" cy="1361"/>
            </a:xfrm>
            <a:prstGeom prst="roundRect">
              <a:avLst>
                <a:gd name="adj" fmla="val 834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4" name="等腰三角形 13"/>
            <p:cNvSpPr/>
            <p:nvPr>
              <p:custDataLst>
                <p:tags r:id="rId15"/>
              </p:custDataLst>
            </p:nvPr>
          </p:nvSpPr>
          <p:spPr>
            <a:xfrm rot="10800000">
              <a:off x="15050" y="5130"/>
              <a:ext cx="336" cy="290"/>
            </a:xfrm>
            <a:prstGeom prst="triangle">
              <a:avLst>
                <a:gd name="adj" fmla="val 4700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6"/>
              </p:custDataLst>
            </p:nvPr>
          </p:nvSpPr>
          <p:spPr>
            <a:xfrm>
              <a:off x="13400" y="4066"/>
              <a:ext cx="3637" cy="883"/>
            </a:xfrm>
            <a:prstGeom prst="rect">
              <a:avLst/>
            </a:prstGeom>
            <a:noFill/>
          </p:spPr>
          <p:txBody>
            <a:bodyPr wrap="square" rtlCol="0" anchor="ctr">
              <a:noAutofit/>
            </a:bodyPr>
            <a:lstStyle/>
            <a:p>
              <a:pPr algn="ctr">
                <a:lnSpc>
                  <a:spcPct val="120000"/>
                </a:lnSpc>
              </a:pPr>
              <a:r>
                <a:rPr lang="zh-CN" altLang="en-US" b="1">
                  <a:solidFill>
                    <a:schemeClr val="tx1"/>
                  </a:solidFill>
                  <a:uFillTx/>
                  <a:latin typeface="Arial" panose="020B0604020202020204" pitchFamily="34" charset="0"/>
                  <a:ea typeface="汉仪旗黑-55简" panose="00020600040101010101" charset="-122"/>
                  <a:sym typeface="Arial" panose="020B0604020202020204" pitchFamily="34" charset="0"/>
                </a:rPr>
                <a:t>3. 气质影响人的活动方式与效率</a:t>
              </a:r>
              <a:endParaRPr lang="zh-CN" altLang="en-US" b="1">
                <a:solidFill>
                  <a:schemeClr val="tx1"/>
                </a:solidFill>
                <a:uFillTx/>
                <a:latin typeface="Arial" panose="020B0604020202020204" pitchFamily="34" charset="0"/>
                <a:ea typeface="汉仪旗黑-55简" panose="00020600040101010101" charset="-122"/>
                <a:sym typeface="Arial" panose="020B0604020202020204" pitchFamily="34" charset="0"/>
              </a:endParaRPr>
            </a:p>
          </p:txBody>
        </p:sp>
      </p:grpSp>
      <p:sp>
        <p:nvSpPr>
          <p:cNvPr id="15" name="文本框 14"/>
          <p:cNvSpPr txBox="1"/>
          <p:nvPr/>
        </p:nvSpPr>
        <p:spPr>
          <a:xfrm>
            <a:off x="1290955" y="580390"/>
            <a:ext cx="6362065" cy="681990"/>
          </a:xfrm>
          <a:prstGeom prst="rect">
            <a:avLst/>
          </a:prstGeom>
          <a:noFill/>
          <a:effectLst/>
        </p:spPr>
        <p:txBody>
          <a:bodyPr wrap="square" rtlCol="0">
            <a:spAutoFit/>
          </a:bodyPr>
          <a:p>
            <a:pPr>
              <a:lnSpc>
                <a:spcPct val="120000"/>
              </a:lnSpc>
            </a:pPr>
            <a:r>
              <a:rPr lang="zh-CN" altLang="en-US" sz="32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（三）气质对人的生活实践的影响</a:t>
            </a:r>
            <a:endParaRPr lang="zh-CN" altLang="en-US" sz="32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7"/>
          <a:stretch>
            <a:fillRect/>
          </a:stretch>
        </p:blipFill>
        <p:spPr>
          <a:xfrm>
            <a:off x="525089" y="58061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8"/>
          <a:stretch>
            <a:fillRect/>
          </a:stretch>
        </p:blipFill>
        <p:spPr>
          <a:xfrm>
            <a:off x="8385810" y="999490"/>
            <a:ext cx="534035" cy="53403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9"/>
          <a:stretch>
            <a:fillRect/>
          </a:stretch>
        </p:blipFill>
        <p:spPr>
          <a:xfrm>
            <a:off x="10801350" y="1647825"/>
            <a:ext cx="499745" cy="499745"/>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ustDataLst>
      <p:tags r:id="rId2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D:\meihua_service_cache\jpg/25f789f7dbd5306e634ec548c6f53c6f.jpg25f789f7dbd5306e634ec548c6f53c6f"/>
          <p:cNvPicPr>
            <a:picLocks noChangeAspect="1"/>
          </p:cNvPicPr>
          <p:nvPr>
            <p:custDataLst>
              <p:tags r:id="rId1"/>
            </p:custDataLst>
          </p:nvPr>
        </p:nvPicPr>
        <p:blipFill rotWithShape="1">
          <a:blip r:embed="rId2"/>
          <a:srcRect l="20905" r="20905"/>
          <a:stretch>
            <a:fillRect/>
          </a:stretch>
        </p:blipFill>
        <p:spPr>
          <a:xfrm>
            <a:off x="609605" y="1219188"/>
            <a:ext cx="4572025" cy="4419625"/>
          </a:xfrm>
          <a:custGeom>
            <a:avLst/>
            <a:gdLst/>
            <a:ahLst/>
            <a:cxnLst>
              <a:cxn ang="3">
                <a:pos x="hc" y="t"/>
              </a:cxn>
              <a:cxn ang="cd2">
                <a:pos x="l" y="vc"/>
              </a:cxn>
              <a:cxn ang="cd4">
                <a:pos x="hc" y="b"/>
              </a:cxn>
              <a:cxn ang="0">
                <a:pos x="r" y="vc"/>
              </a:cxn>
            </a:cxnLst>
            <a:rect l="l" t="t" r="r" b="b"/>
            <a:pathLst>
              <a:path w="7200" h="6960">
                <a:moveTo>
                  <a:pt x="0" y="0"/>
                </a:moveTo>
                <a:lnTo>
                  <a:pt x="7200" y="0"/>
                </a:lnTo>
                <a:lnTo>
                  <a:pt x="7200" y="6960"/>
                </a:lnTo>
                <a:lnTo>
                  <a:pt x="0" y="6960"/>
                </a:lnTo>
                <a:lnTo>
                  <a:pt x="0" y="0"/>
                </a:lnTo>
                <a:close/>
              </a:path>
            </a:pathLst>
          </a:custGeom>
        </p:spPr>
      </p:pic>
      <p:sp>
        <p:nvSpPr>
          <p:cNvPr id="6" name="文本框 5"/>
          <p:cNvSpPr txBox="1"/>
          <p:nvPr>
            <p:custDataLst>
              <p:tags r:id="rId3"/>
            </p:custDataLst>
          </p:nvPr>
        </p:nvSpPr>
        <p:spPr>
          <a:xfrm>
            <a:off x="5579745" y="2397760"/>
            <a:ext cx="5410200" cy="1493520"/>
          </a:xfrm>
          <a:prstGeom prst="rect">
            <a:avLst/>
          </a:prstGeom>
          <a:noFill/>
        </p:spPr>
        <p:txBody>
          <a:bodyPr wrap="square" lIns="63500" tIns="25400" rIns="63500" bIns="25400" rtlCol="0" anchor="b" anchorCtr="0">
            <a:noAutofit/>
          </a:bodyPr>
          <a:p>
            <a:pPr marL="0" indent="0" algn="l">
              <a:lnSpc>
                <a:spcPct val="100000"/>
              </a:lnSpc>
              <a:spcBef>
                <a:spcPts val="0"/>
              </a:spcBef>
              <a:spcAft>
                <a:spcPts val="0"/>
              </a:spcAft>
              <a:buSzPct val="100000"/>
              <a:buNone/>
            </a:pPr>
            <a:r>
              <a:rPr lang="zh-CN" altLang="en-US" sz="3200" b="1" spc="160" dirty="0">
                <a:solidFill>
                  <a:srgbClr val="3063BF"/>
                </a:solidFill>
                <a:latin typeface="微软雅黑" panose="020B0503020204020204" charset="-122"/>
                <a:ea typeface="微软雅黑" panose="020B0503020204020204" charset="-122"/>
                <a:sym typeface="+mn-ea"/>
                <a:hlinkClick r:id="rId4" action="ppaction://hlinkfile"/>
              </a:rPr>
              <a:t>你知道气质与职业的关系吗？请同学们分享经验。</a:t>
            </a:r>
            <a:endParaRPr lang="zh-CN" altLang="en-US" sz="3200" b="1" spc="160" dirty="0">
              <a:solidFill>
                <a:srgbClr val="3063BF"/>
              </a:solidFill>
              <a:latin typeface="微软雅黑" panose="020B0503020204020204" charset="-122"/>
              <a:ea typeface="微软雅黑" panose="020B0503020204020204" charset="-122"/>
              <a:sym typeface="+mn-ea"/>
              <a:hlinkClick r:id="rId4" action="ppaction://hlinkfile"/>
            </a:endParaRPr>
          </a:p>
        </p:txBody>
      </p:sp>
      <p:sp>
        <p:nvSpPr>
          <p:cNvPr id="7" name="Title 6"/>
          <p:cNvSpPr txBox="1"/>
          <p:nvPr>
            <p:custDataLst>
              <p:tags r:id="rId5"/>
            </p:custDataLst>
          </p:nvPr>
        </p:nvSpPr>
        <p:spPr>
          <a:xfrm>
            <a:off x="5579745" y="4335145"/>
            <a:ext cx="4876800" cy="416559"/>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b="1"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小组讨论</a:t>
            </a:r>
            <a:endParaRPr lang="zh-CN" altLang="en-US" sz="2000" b="1"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10"/>
          <p:cNvSpPr/>
          <p:nvPr>
            <p:custDataLst>
              <p:tags r:id="rId6"/>
            </p:custDataLst>
          </p:nvPr>
        </p:nvSpPr>
        <p:spPr>
          <a:xfrm>
            <a:off x="609605" y="1219210"/>
            <a:ext cx="10972888" cy="4419635"/>
          </a:xfrm>
          <a:prstGeom prst="rect">
            <a:avLst/>
          </a:prstGeom>
          <a:noFill/>
          <a:ln w="44450">
            <a:solidFill>
              <a:srgbClr val="53B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11" name="十字形 1"/>
          <p:cNvSpPr/>
          <p:nvPr>
            <p:custDataLst>
              <p:tags r:id="rId7"/>
            </p:custDataLst>
          </p:nvPr>
        </p:nvSpPr>
        <p:spPr>
          <a:xfrm>
            <a:off x="10363283" y="1788176"/>
            <a:ext cx="457204" cy="457204"/>
          </a:xfrm>
          <a:prstGeom prst="plus">
            <a:avLst>
              <a:gd name="adj" fmla="val 34802"/>
            </a:avLst>
          </a:prstGeom>
          <a:solidFill>
            <a:srgbClr val="FF8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21" name="图形 12"/>
          <p:cNvPicPr>
            <a:picLocks noChangeAspect="1"/>
          </p:cNvPicPr>
          <p:nvPr/>
        </p:nvPicPr>
        <p:blipFill>
          <a:blip r:embed="rId8"/>
          <a:stretch>
            <a:fillRect/>
          </a:stretch>
        </p:blipFill>
        <p:spPr>
          <a:xfrm>
            <a:off x="11460714" y="221652"/>
            <a:ext cx="520525" cy="520525"/>
          </a:xfrm>
          <a:prstGeom prst="rect">
            <a:avLst/>
          </a:prstGeom>
          <a:effectLst>
            <a:outerShdw blurRad="12700" dist="12700" dir="2700000" algn="tl" rotWithShape="0">
              <a:prstClr val="black">
                <a:alpha val="40000"/>
              </a:prstClr>
            </a:outerShdw>
          </a:effectLst>
        </p:spPr>
      </p:pic>
      <p:pic>
        <p:nvPicPr>
          <p:cNvPr id="16" name="图形 15"/>
          <p:cNvPicPr>
            <a:picLocks noChangeAspect="1"/>
          </p:cNvPicPr>
          <p:nvPr/>
        </p:nvPicPr>
        <p:blipFill>
          <a:blip r:embed="rId9"/>
          <a:stretch>
            <a:fillRect/>
          </a:stretch>
        </p:blipFill>
        <p:spPr>
          <a:xfrm>
            <a:off x="41219" y="6033994"/>
            <a:ext cx="861262" cy="745322"/>
          </a:xfrm>
          <a:prstGeom prst="rect">
            <a:avLst/>
          </a:prstGeom>
          <a:effectLst>
            <a:outerShdw blurRad="25400" dist="25400" dir="8100000" algn="tr" rotWithShape="0">
              <a:prstClr val="black">
                <a:alpha val="40000"/>
              </a:prstClr>
            </a:outerShdw>
          </a:effectLst>
        </p:spPr>
      </p:pic>
    </p:spTree>
    <p:custDataLst>
      <p:tags r:id="rId1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D:\meihua_service_cache\jpg/25f789f7dbd5306e634ec548c6f53c6f.jpg25f789f7dbd5306e634ec548c6f53c6f"/>
          <p:cNvPicPr>
            <a:picLocks noChangeAspect="1"/>
          </p:cNvPicPr>
          <p:nvPr>
            <p:custDataLst>
              <p:tags r:id="rId1"/>
            </p:custDataLst>
          </p:nvPr>
        </p:nvPicPr>
        <p:blipFill rotWithShape="1">
          <a:blip r:embed="rId2"/>
          <a:srcRect l="20905" r="20905"/>
          <a:stretch>
            <a:fillRect/>
          </a:stretch>
        </p:blipFill>
        <p:spPr>
          <a:xfrm>
            <a:off x="609605" y="1219188"/>
            <a:ext cx="4572025" cy="4419625"/>
          </a:xfrm>
          <a:custGeom>
            <a:avLst/>
            <a:gdLst/>
            <a:ahLst/>
            <a:cxnLst>
              <a:cxn ang="3">
                <a:pos x="hc" y="t"/>
              </a:cxn>
              <a:cxn ang="cd2">
                <a:pos x="l" y="vc"/>
              </a:cxn>
              <a:cxn ang="cd4">
                <a:pos x="hc" y="b"/>
              </a:cxn>
              <a:cxn ang="0">
                <a:pos x="r" y="vc"/>
              </a:cxn>
            </a:cxnLst>
            <a:rect l="l" t="t" r="r" b="b"/>
            <a:pathLst>
              <a:path w="7200" h="6960">
                <a:moveTo>
                  <a:pt x="0" y="0"/>
                </a:moveTo>
                <a:lnTo>
                  <a:pt x="7200" y="0"/>
                </a:lnTo>
                <a:lnTo>
                  <a:pt x="7200" y="6960"/>
                </a:lnTo>
                <a:lnTo>
                  <a:pt x="0" y="6960"/>
                </a:lnTo>
                <a:lnTo>
                  <a:pt x="0" y="0"/>
                </a:lnTo>
                <a:close/>
              </a:path>
            </a:pathLst>
          </a:custGeom>
        </p:spPr>
      </p:pic>
      <p:sp>
        <p:nvSpPr>
          <p:cNvPr id="7" name="Title 6"/>
          <p:cNvSpPr txBox="1"/>
          <p:nvPr>
            <p:custDataLst>
              <p:tags r:id="rId3"/>
            </p:custDataLst>
          </p:nvPr>
        </p:nvSpPr>
        <p:spPr>
          <a:xfrm>
            <a:off x="5770880" y="2299970"/>
            <a:ext cx="4592320" cy="22580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0"/>
              </a:spcAft>
              <a:buSzPct val="100000"/>
              <a:buNone/>
            </a:pPr>
            <a:r>
              <a:rPr lang="zh-CN" altLang="en-US" sz="1800" b="1"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研究和实践表明，某些气质特征为一个人从事某种工作或职业提供了可能性和有利条件。例如，黏液质、抑郁质的人，容易适应持久细致的工作，而胆汁质、多血质的人则难以适应这类工作；多血质、胆汁质的人容易适应迅速灵活的工作，而黏液质、抑郁质的人就难以适应这类工作。</a:t>
            </a:r>
            <a:endParaRPr lang="zh-CN" altLang="en-US" sz="1800" b="1"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10"/>
          <p:cNvSpPr/>
          <p:nvPr>
            <p:custDataLst>
              <p:tags r:id="rId4"/>
            </p:custDataLst>
          </p:nvPr>
        </p:nvSpPr>
        <p:spPr>
          <a:xfrm>
            <a:off x="609605" y="1219210"/>
            <a:ext cx="10972888" cy="4419635"/>
          </a:xfrm>
          <a:prstGeom prst="rect">
            <a:avLst/>
          </a:prstGeom>
          <a:noFill/>
          <a:ln w="44450">
            <a:solidFill>
              <a:srgbClr val="FF8B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11" name="十字形 1"/>
          <p:cNvSpPr/>
          <p:nvPr>
            <p:custDataLst>
              <p:tags r:id="rId5"/>
            </p:custDataLst>
          </p:nvPr>
        </p:nvSpPr>
        <p:spPr>
          <a:xfrm>
            <a:off x="10363283" y="1788176"/>
            <a:ext cx="457204" cy="457204"/>
          </a:xfrm>
          <a:prstGeom prst="plus">
            <a:avLst>
              <a:gd name="adj" fmla="val 34802"/>
            </a:avLst>
          </a:prstGeom>
          <a:solidFill>
            <a:srgbClr val="FF8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21" name="图形 12"/>
          <p:cNvPicPr>
            <a:picLocks noChangeAspect="1"/>
          </p:cNvPicPr>
          <p:nvPr/>
        </p:nvPicPr>
        <p:blipFill>
          <a:blip r:embed="rId6"/>
          <a:stretch>
            <a:fillRect/>
          </a:stretch>
        </p:blipFill>
        <p:spPr>
          <a:xfrm>
            <a:off x="11460714" y="221652"/>
            <a:ext cx="520525" cy="520525"/>
          </a:xfrm>
          <a:prstGeom prst="rect">
            <a:avLst/>
          </a:prstGeom>
          <a:effectLst>
            <a:outerShdw blurRad="12700" dist="12700" dir="2700000" algn="tl" rotWithShape="0">
              <a:prstClr val="black">
                <a:alpha val="40000"/>
              </a:prstClr>
            </a:outerShdw>
          </a:effectLst>
        </p:spPr>
      </p:pic>
      <p:pic>
        <p:nvPicPr>
          <p:cNvPr id="16" name="图形 15"/>
          <p:cNvPicPr>
            <a:picLocks noChangeAspect="1"/>
          </p:cNvPicPr>
          <p:nvPr/>
        </p:nvPicPr>
        <p:blipFill>
          <a:blip r:embed="rId7"/>
          <a:stretch>
            <a:fillRect/>
          </a:stretch>
        </p:blipFill>
        <p:spPr>
          <a:xfrm>
            <a:off x="41219" y="6033994"/>
            <a:ext cx="861262" cy="745322"/>
          </a:xfrm>
          <a:prstGeom prst="rect">
            <a:avLst/>
          </a:prstGeom>
          <a:effectLst>
            <a:outerShdw blurRad="25400" dist="25400" dir="8100000" algn="tr" rotWithShape="0">
              <a:prstClr val="black">
                <a:alpha val="40000"/>
              </a:prstClr>
            </a:outerShdw>
          </a:effectLst>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90675" y="514985"/>
            <a:ext cx="6071235" cy="681990"/>
          </a:xfrm>
          <a:prstGeom prst="rect">
            <a:avLst/>
          </a:prstGeom>
          <a:noFill/>
          <a:effectLst/>
        </p:spPr>
        <p:txBody>
          <a:bodyPr wrap="square" rtlCol="0">
            <a:spAutoFit/>
          </a:bodyPr>
          <a:p>
            <a:pPr>
              <a:lnSpc>
                <a:spcPct val="120000"/>
              </a:lnSpc>
            </a:pPr>
            <a:r>
              <a:rPr lang="zh-CN" altLang="en-US" sz="3200" b="1" dirty="0">
                <a:solidFill>
                  <a:schemeClr val="dk1">
                    <a:lumMod val="85000"/>
                    <a:lumOff val="15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二、气质的了解与个别施教</a:t>
            </a:r>
            <a:endParaRPr lang="zh-CN" altLang="en-US" sz="3200" b="1" dirty="0">
              <a:solidFill>
                <a:schemeClr val="dk1">
                  <a:lumMod val="85000"/>
                  <a:lumOff val="15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29559" y="5201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custDataLst>
              <p:tags r:id="rId2"/>
            </p:custDataLst>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6" name="圆角矩形 455"/>
          <p:cNvSpPr/>
          <p:nvPr>
            <p:custDataLst>
              <p:tags r:id="rId3"/>
            </p:custDataLst>
          </p:nvPr>
        </p:nvSpPr>
        <p:spPr>
          <a:xfrm>
            <a:off x="5180330" y="2710180"/>
            <a:ext cx="6453505" cy="2117725"/>
          </a:xfrm>
          <a:prstGeom prst="roundRect">
            <a:avLst>
              <a:gd name="adj" fmla="val 5187"/>
            </a:avLst>
          </a:prstGeom>
          <a:solidFill>
            <a:srgbClr val="FFC000"/>
          </a:solidFill>
        </p:spPr>
        <p:txBody>
          <a:bodyPr wrap="square" lIns="179705" tIns="360045" rIns="179705" bIns="360045" anchor="ctr" anchorCtr="0">
            <a:noAutofit/>
          </a:bodyPr>
          <a:lstStyle/>
          <a:p>
            <a:pPr indent="0" fontAlgn="auto">
              <a:lnSpc>
                <a:spcPct val="130000"/>
              </a:lnSpc>
            </a:pPr>
            <a:r>
              <a:rPr lang="zh-CN" altLang="zh-CN" sz="2000" kern="100" dirty="0">
                <a:solidFill>
                  <a:schemeClr val="lt2">
                    <a:lumMod val="10000"/>
                  </a:schemeClr>
                </a:solidFill>
                <a:ea typeface="+mn-lt"/>
                <a:cs typeface="+mn-lt"/>
              </a:rPr>
              <a:t>1. 行为观察法</a:t>
            </a:r>
            <a:endParaRPr lang="zh-CN" altLang="zh-CN" sz="2000" kern="100" dirty="0">
              <a:solidFill>
                <a:schemeClr val="lt2">
                  <a:lumMod val="10000"/>
                </a:schemeClr>
              </a:solidFill>
              <a:ea typeface="+mn-lt"/>
              <a:cs typeface="+mn-lt"/>
            </a:endParaRPr>
          </a:p>
          <a:p>
            <a:pPr indent="406400"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这是一种通过直接观察个体的行为来判断气质类型的方法。</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06400"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通过观察，记录一个人在行为、言语、情绪表达等方面的特征，对照气质类型的心理指标，来确定个体的气质类型。需要注意的是这种方法主观随意性比较大，往往与观察者个人经验及心理修养有关。</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461" name="图片 460"/>
          <p:cNvPicPr>
            <a:picLocks noChangeAspect="1"/>
          </p:cNvPicPr>
          <p:nvPr/>
        </p:nvPicPr>
        <p:blipFill>
          <a:blip r:embed="rId4">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5"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64" name="圆角矩形 463"/>
          <p:cNvSpPr/>
          <p:nvPr>
            <p:custDataLst>
              <p:tags r:id="rId6"/>
            </p:custDataLst>
          </p:nvPr>
        </p:nvSpPr>
        <p:spPr>
          <a:xfrm>
            <a:off x="5180330" y="5014595"/>
            <a:ext cx="6453505" cy="1515110"/>
          </a:xfrm>
          <a:prstGeom prst="roundRect">
            <a:avLst>
              <a:gd name="adj" fmla="val 6244"/>
            </a:avLst>
          </a:prstGeom>
          <a:solidFill>
            <a:srgbClr val="00B0F0"/>
          </a:solidFill>
        </p:spPr>
        <p:txBody>
          <a:bodyPr wrap="square" lIns="179705" tIns="360045" rIns="179705" bIns="360045" anchor="ctr" anchorCtr="0">
            <a:noAutofit/>
          </a:bodyPr>
          <a:p>
            <a:pPr indent="0" fontAlgn="auto">
              <a:lnSpc>
                <a:spcPct val="130000"/>
              </a:lnSpc>
            </a:pPr>
            <a:r>
              <a:rPr lang="zh-CN" altLang="zh-CN" sz="2000" kern="100" dirty="0">
                <a:solidFill>
                  <a:schemeClr val="lt2">
                    <a:lumMod val="10000"/>
                  </a:schemeClr>
                </a:solidFill>
                <a:latin typeface="+mj-lt"/>
                <a:ea typeface="+mj-lt"/>
                <a:cs typeface="+mj-lt"/>
              </a:rPr>
              <a:t>2. 量表测定法</a:t>
            </a:r>
            <a:endParaRPr lang="zh-CN" altLang="zh-CN" sz="2000" kern="100" dirty="0">
              <a:solidFill>
                <a:schemeClr val="lt2">
                  <a:lumMod val="10000"/>
                </a:schemeClr>
              </a:solidFill>
              <a:latin typeface="+mj-lt"/>
              <a:ea typeface="+mj-lt"/>
              <a:cs typeface="+mj-lt"/>
            </a:endParaRPr>
          </a:p>
          <a:p>
            <a:pPr indent="406400"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这通常是向被测试者提出一些标准化的问题，通过对被试回答的评价，间接测定个体的气质类型。这种方法由于在问题选择、提问及结果方面做了严格的预测和统计检验工作，所以比较可靠。</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sp>
        <p:nvSpPr>
          <p:cNvPr id="2" name="文本框 1"/>
          <p:cNvSpPr txBox="1"/>
          <p:nvPr/>
        </p:nvSpPr>
        <p:spPr>
          <a:xfrm>
            <a:off x="5180330" y="2056130"/>
            <a:ext cx="3996055" cy="460375"/>
          </a:xfrm>
          <a:prstGeom prst="rect">
            <a:avLst/>
          </a:prstGeom>
          <a:noFill/>
        </p:spPr>
        <p:txBody>
          <a:bodyPr wrap="square" rtlCol="0" anchor="t">
            <a:spAutoFit/>
          </a:bodyPr>
          <a:p>
            <a:r>
              <a:rPr lang="zh-CN" altLang="en-US" sz="2400" b="1">
                <a:latin typeface="微软雅黑" panose="020B0503020204020204" charset="-122"/>
                <a:ea typeface="微软雅黑" panose="020B0503020204020204" charset="-122"/>
              </a:rPr>
              <a:t>（一）了解气质类型的方法</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56"/>
                                        </p:tgtEl>
                                        <p:attrNameLst>
                                          <p:attrName>style.visibility</p:attrName>
                                        </p:attrNameLst>
                                      </p:cBhvr>
                                      <p:to>
                                        <p:strVal val="visible"/>
                                      </p:to>
                                    </p:set>
                                    <p:animEffect transition="in" filter="randombar(horizontal)">
                                      <p:cBhvr>
                                        <p:cTn id="19" dur="500"/>
                                        <p:tgtEl>
                                          <p:spTgt spid="45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64"/>
                                        </p:tgtEl>
                                        <p:attrNameLst>
                                          <p:attrName>style.visibility</p:attrName>
                                        </p:attrNameLst>
                                      </p:cBhvr>
                                      <p:to>
                                        <p:strVal val="visible"/>
                                      </p:to>
                                    </p:set>
                                    <p:animEffect transition="in" filter="randombar(horizontal)">
                                      <p:cBhvr>
                                        <p:cTn id="22" dur="500"/>
                                        <p:tgtEl>
                                          <p:spTgt spid="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628140" y="3168650"/>
            <a:ext cx="9090025" cy="1008380"/>
            <a:chOff x="2564" y="4990"/>
            <a:chExt cx="14315" cy="1588"/>
          </a:xfrm>
        </p:grpSpPr>
        <p:cxnSp>
          <p:nvCxnSpPr>
            <p:cNvPr id="4" name="直接连接符 3"/>
            <p:cNvCxnSpPr/>
            <p:nvPr/>
          </p:nvCxnSpPr>
          <p:spPr>
            <a:xfrm>
              <a:off x="2564" y="4990"/>
              <a:ext cx="3713" cy="1563"/>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375" y="5576"/>
              <a:ext cx="4324" cy="1002"/>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894" y="5576"/>
              <a:ext cx="3322" cy="660"/>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4241" y="5063"/>
              <a:ext cx="2638" cy="1197"/>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1444625" y="748665"/>
            <a:ext cx="6991350" cy="681990"/>
          </a:xfrm>
          <a:prstGeom prst="rect">
            <a:avLst/>
          </a:prstGeom>
          <a:noFill/>
          <a:effectLst/>
        </p:spPr>
        <p:txBody>
          <a:bodyPr wrap="square" rtlCol="0">
            <a:spAutoFit/>
          </a:bodyPr>
          <a:p>
            <a:pPr>
              <a:lnSpc>
                <a:spcPct val="120000"/>
              </a:lnSpc>
            </a:pPr>
            <a:r>
              <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观察通常应具备以下几项条件：</a:t>
            </a:r>
            <a:endPar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83509" y="71699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10642834" y="2721647"/>
            <a:ext cx="648000" cy="648000"/>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446385" y="805180"/>
            <a:ext cx="625475" cy="625475"/>
          </a:xfrm>
          <a:prstGeom prst="rect">
            <a:avLst/>
          </a:prstGeom>
          <a:effectLst>
            <a:outerShdw blurRad="12700" dist="12700" dir="2700000" algn="tl" rotWithShape="0">
              <a:prstClr val="black">
                <a:alpha val="40000"/>
              </a:prstClr>
            </a:outerShdw>
          </a:effectLst>
        </p:spPr>
      </p:pic>
      <p:sp>
        <p:nvSpPr>
          <p:cNvPr id="20" name="椭圆 19"/>
          <p:cNvSpPr/>
          <p:nvPr>
            <p:custDataLst>
              <p:tags r:id="rId4"/>
            </p:custDataLst>
          </p:nvPr>
        </p:nvSpPr>
        <p:spPr>
          <a:xfrm>
            <a:off x="8651960" y="3587880"/>
            <a:ext cx="662151" cy="662151"/>
          </a:xfrm>
          <a:prstGeom prst="ellipse">
            <a:avLst/>
          </a:prstGeom>
          <a:solidFill>
            <a:schemeClr val="accent1">
              <a:lumMod val="75000"/>
            </a:scheme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solidFill>
                  <a:schemeClr val="dk1"/>
                </a:solidFill>
                <a:latin typeface="黑体" panose="02010609060101010101" charset="-122"/>
                <a:ea typeface="黑体" panose="02010609060101010101" charset="-122"/>
                <a:cs typeface="黑体" panose="02010609060101010101" charset="-122"/>
              </a:rPr>
              <a:t>4</a:t>
            </a:r>
            <a:endParaRPr lang="en-US" altLang="zh-CN" sz="3600">
              <a:solidFill>
                <a:schemeClr val="dk1"/>
              </a:solidFill>
              <a:latin typeface="黑体" panose="02010609060101010101" charset="-122"/>
              <a:ea typeface="黑体" panose="02010609060101010101" charset="-122"/>
              <a:cs typeface="黑体" panose="02010609060101010101" charset="-122"/>
            </a:endParaRPr>
          </a:p>
        </p:txBody>
      </p:sp>
      <p:sp>
        <p:nvSpPr>
          <p:cNvPr id="29" name="文本框 28"/>
          <p:cNvSpPr txBox="1"/>
          <p:nvPr/>
        </p:nvSpPr>
        <p:spPr>
          <a:xfrm>
            <a:off x="2908935" y="2447290"/>
            <a:ext cx="3240000" cy="645160"/>
          </a:xfrm>
          <a:prstGeom prst="rect">
            <a:avLst/>
          </a:prstGeom>
          <a:noFill/>
        </p:spPr>
        <p:txBody>
          <a:bodyPr vert="horz" wrap="square" rtlCol="0">
            <a:spAutoFit/>
          </a:bodyPr>
          <a:lstStyle/>
          <a:p>
            <a:pPr algn="ctr"/>
            <a:r>
              <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rPr>
              <a:t>第二，要明确规定观察目的、计划和步骤；</a:t>
            </a:r>
            <a:endPar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endParaRPr>
          </a:p>
        </p:txBody>
      </p:sp>
      <p:sp>
        <p:nvSpPr>
          <p:cNvPr id="31" name="文本框 30"/>
          <p:cNvSpPr txBox="1"/>
          <p:nvPr/>
        </p:nvSpPr>
        <p:spPr>
          <a:xfrm>
            <a:off x="5196205" y="4177030"/>
            <a:ext cx="3240000" cy="922020"/>
          </a:xfrm>
          <a:prstGeom prst="rect">
            <a:avLst/>
          </a:prstGeom>
          <a:noFill/>
        </p:spPr>
        <p:txBody>
          <a:bodyPr vert="horz" wrap="square" rtlCol="0">
            <a:spAutoFit/>
          </a:bodyPr>
          <a:lstStyle/>
          <a:p>
            <a:pPr algn="ctr"/>
            <a:r>
              <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rPr>
              <a:t>第三，要有选择、有重点地进行观察，把握住能反映个体气质特点的重要事件；</a:t>
            </a:r>
            <a:endPar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endParaRPr>
          </a:p>
        </p:txBody>
      </p:sp>
      <p:sp>
        <p:nvSpPr>
          <p:cNvPr id="24" name="文本框 23"/>
          <p:cNvSpPr txBox="1"/>
          <p:nvPr/>
        </p:nvSpPr>
        <p:spPr>
          <a:xfrm>
            <a:off x="514985" y="4177030"/>
            <a:ext cx="3240000" cy="922020"/>
          </a:xfrm>
          <a:prstGeom prst="rect">
            <a:avLst/>
          </a:prstGeom>
          <a:noFill/>
        </p:spPr>
        <p:txBody>
          <a:bodyPr vert="horz" wrap="square" rtlCol="0">
            <a:spAutoFit/>
          </a:bodyPr>
          <a:p>
            <a:pPr algn="ctr"/>
            <a:r>
              <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rPr>
              <a:t>第一，要在自然条件下进行，不可让被观察者感到不自然或产生防御心理；</a:t>
            </a:r>
            <a:endPar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endParaRPr>
          </a:p>
        </p:txBody>
      </p:sp>
      <p:sp>
        <p:nvSpPr>
          <p:cNvPr id="14" name="椭圆 13"/>
          <p:cNvSpPr/>
          <p:nvPr>
            <p:custDataLst>
              <p:tags r:id="rId5"/>
            </p:custDataLst>
          </p:nvPr>
        </p:nvSpPr>
        <p:spPr>
          <a:xfrm>
            <a:off x="6484510" y="3168352"/>
            <a:ext cx="662151" cy="662151"/>
          </a:xfrm>
          <a:prstGeom prst="ellipse">
            <a:avLst/>
          </a:prstGeom>
          <a:solidFill>
            <a:srgbClr val="FFC00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solidFill>
                  <a:schemeClr val="dk1"/>
                </a:solidFill>
                <a:latin typeface="黑体" panose="02010609060101010101" charset="-122"/>
                <a:ea typeface="黑体" panose="02010609060101010101" charset="-122"/>
                <a:cs typeface="黑体" panose="02010609060101010101" charset="-122"/>
              </a:rPr>
              <a:t>3</a:t>
            </a:r>
            <a:endParaRPr lang="en-US" altLang="zh-CN" sz="3600">
              <a:solidFill>
                <a:schemeClr val="dk1"/>
              </a:solidFill>
              <a:latin typeface="黑体" panose="02010609060101010101" charset="-122"/>
              <a:ea typeface="黑体" panose="02010609060101010101" charset="-122"/>
              <a:cs typeface="黑体" panose="02010609060101010101" charset="-122"/>
            </a:endParaRPr>
          </a:p>
        </p:txBody>
      </p:sp>
      <p:sp>
        <p:nvSpPr>
          <p:cNvPr id="11" name="椭圆 10"/>
          <p:cNvSpPr/>
          <p:nvPr>
            <p:custDataLst>
              <p:tags r:id="rId6"/>
            </p:custDataLst>
          </p:nvPr>
        </p:nvSpPr>
        <p:spPr>
          <a:xfrm>
            <a:off x="3644861" y="3753536"/>
            <a:ext cx="662151" cy="662151"/>
          </a:xfrm>
          <a:prstGeom prst="ellipse">
            <a:avLst/>
          </a:prstGeom>
          <a:solidFill>
            <a:srgbClr val="00B0F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solidFill>
                  <a:schemeClr val="dk1"/>
                </a:solidFill>
                <a:latin typeface="黑体" panose="02010609060101010101" charset="-122"/>
                <a:ea typeface="黑体" panose="02010609060101010101" charset="-122"/>
                <a:cs typeface="黑体" panose="02010609060101010101" charset="-122"/>
              </a:rPr>
              <a:t>2</a:t>
            </a:r>
            <a:endParaRPr lang="en-US" altLang="zh-CN" sz="3600">
              <a:solidFill>
                <a:schemeClr val="dk1"/>
              </a:solidFill>
              <a:latin typeface="黑体" panose="02010609060101010101" charset="-122"/>
              <a:ea typeface="黑体" panose="02010609060101010101" charset="-122"/>
              <a:cs typeface="黑体" panose="02010609060101010101" charset="-122"/>
            </a:endParaRPr>
          </a:p>
        </p:txBody>
      </p:sp>
      <p:sp>
        <p:nvSpPr>
          <p:cNvPr id="6" name="椭圆 5"/>
          <p:cNvSpPr/>
          <p:nvPr>
            <p:custDataLst>
              <p:tags r:id="rId7"/>
            </p:custDataLst>
          </p:nvPr>
        </p:nvSpPr>
        <p:spPr>
          <a:xfrm>
            <a:off x="1299735" y="2793702"/>
            <a:ext cx="662151" cy="662151"/>
          </a:xfrm>
          <a:prstGeom prst="ellipse">
            <a:avLst/>
          </a:prstGeom>
          <a:solidFill>
            <a:srgbClr val="C0000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solidFill>
                  <a:schemeClr val="dk1"/>
                </a:solidFill>
                <a:latin typeface="黑体" panose="02010609060101010101" charset="-122"/>
                <a:ea typeface="黑体" panose="02010609060101010101" charset="-122"/>
                <a:cs typeface="黑体" panose="02010609060101010101" charset="-122"/>
              </a:rPr>
              <a:t>1</a:t>
            </a:r>
            <a:endParaRPr lang="en-US" altLang="zh-CN" sz="3600">
              <a:solidFill>
                <a:schemeClr val="dk1"/>
              </a:solidFill>
              <a:latin typeface="黑体" panose="02010609060101010101" charset="-122"/>
              <a:ea typeface="黑体" panose="02010609060101010101" charset="-122"/>
              <a:cs typeface="黑体" panose="02010609060101010101" charset="-122"/>
            </a:endParaRPr>
          </a:p>
        </p:txBody>
      </p:sp>
      <p:sp>
        <p:nvSpPr>
          <p:cNvPr id="33" name="文本框 32"/>
          <p:cNvSpPr txBox="1"/>
          <p:nvPr/>
        </p:nvSpPr>
        <p:spPr>
          <a:xfrm>
            <a:off x="7290435" y="2447290"/>
            <a:ext cx="3240000" cy="922020"/>
          </a:xfrm>
          <a:prstGeom prst="rect">
            <a:avLst/>
          </a:prstGeom>
          <a:noFill/>
        </p:spPr>
        <p:txBody>
          <a:bodyPr vert="horz" wrap="square" rtlCol="0">
            <a:spAutoFit/>
          </a:bodyPr>
          <a:lstStyle/>
          <a:p>
            <a:pPr algn="ctr"/>
            <a:r>
              <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rPr>
              <a:t>第四，对所观察事件要通过笔记、录音或录像的手段加以记录，避免主观性。</a:t>
            </a:r>
            <a:endPar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endParaRPr>
          </a:p>
        </p:txBody>
      </p:sp>
      <p:sp>
        <p:nvSpPr>
          <p:cNvPr id="2" name="圆角矩形 1"/>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40180" y="873125"/>
            <a:ext cx="7040880" cy="681990"/>
          </a:xfrm>
          <a:prstGeom prst="rect">
            <a:avLst/>
          </a:prstGeom>
          <a:noFill/>
          <a:effectLst/>
        </p:spPr>
        <p:txBody>
          <a:bodyPr wrap="square" rtlCol="0">
            <a:spAutoFit/>
          </a:bodyPr>
          <a:p>
            <a:pPr>
              <a:lnSpc>
                <a:spcPct val="120000"/>
              </a:lnSpc>
            </a:pPr>
            <a:r>
              <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（二）根据学生气质类型进行教育</a:t>
            </a:r>
            <a:endPar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79064" y="84145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12" name="Rectangle 753"/>
          <p:cNvSpPr/>
          <p:nvPr>
            <p:custDataLst>
              <p:tags r:id="rId4"/>
            </p:custDataLst>
          </p:nvPr>
        </p:nvSpPr>
        <p:spPr>
          <a:xfrm>
            <a:off x="1209040" y="2131695"/>
            <a:ext cx="3020695" cy="755650"/>
          </a:xfrm>
          <a:prstGeom prst="rect">
            <a:avLst/>
          </a:prstGeom>
        </p:spPr>
        <p:txBody>
          <a:bodyPr wrap="square">
            <a:spAutoFit/>
          </a:bodyPr>
          <a:lstStyle/>
          <a:p>
            <a:pPr algn="ctr">
              <a:lnSpc>
                <a:spcPct val="120000"/>
              </a:lnSpc>
            </a:pPr>
            <a:r>
              <a:rPr lang="zh-CN" altLang="en-US" dirty="0">
                <a:solidFill>
                  <a:schemeClr val="dk1"/>
                </a:solidFill>
                <a:latin typeface="Arial" panose="020B0604020202020204" pitchFamily="34" charset="0"/>
                <a:ea typeface="汉仪旗黑-55简" panose="00020600040101010101" charset="-122"/>
                <a:cs typeface="+mn-ea"/>
                <a:sym typeface="+mn-lt"/>
              </a:rPr>
              <a:t>1. 正确对待学生的气质特征，有针对性地进行教育</a:t>
            </a:r>
            <a:endParaRPr lang="zh-CN" altLang="en-US" dirty="0">
              <a:solidFill>
                <a:schemeClr val="dk1"/>
              </a:solidFill>
              <a:latin typeface="Arial" panose="020B0604020202020204" pitchFamily="34" charset="0"/>
              <a:ea typeface="汉仪旗黑-55简" panose="00020600040101010101" charset="-122"/>
              <a:cs typeface="+mn-ea"/>
              <a:sym typeface="+mn-lt"/>
            </a:endParaRPr>
          </a:p>
        </p:txBody>
      </p:sp>
      <p:sp>
        <p:nvSpPr>
          <p:cNvPr id="14" name="Rectangle 756"/>
          <p:cNvSpPr/>
          <p:nvPr>
            <p:custDataLst>
              <p:tags r:id="rId5"/>
            </p:custDataLst>
          </p:nvPr>
        </p:nvSpPr>
        <p:spPr>
          <a:xfrm>
            <a:off x="7926705" y="2510790"/>
            <a:ext cx="3211195" cy="755650"/>
          </a:xfrm>
          <a:prstGeom prst="rect">
            <a:avLst/>
          </a:prstGeom>
        </p:spPr>
        <p:txBody>
          <a:bodyPr wrap="square">
            <a:spAutoFit/>
          </a:bodyPr>
          <a:lstStyle/>
          <a:p>
            <a:pPr>
              <a:lnSpc>
                <a:spcPct val="120000"/>
              </a:lnSpc>
            </a:pPr>
            <a:r>
              <a:rPr lang="zh-CN" altLang="en-US" dirty="0">
                <a:solidFill>
                  <a:schemeClr val="dk1"/>
                </a:solidFill>
                <a:latin typeface="Arial" panose="020B0604020202020204" pitchFamily="34" charset="0"/>
                <a:ea typeface="汉仪旗黑-55简" panose="00020600040101010101" charset="-122"/>
                <a:cs typeface="+mn-ea"/>
                <a:sym typeface="+mn-lt"/>
              </a:rPr>
              <a:t>3. 要注意和防止一些极端气质类型学生的病态倾向发展</a:t>
            </a:r>
            <a:endParaRPr lang="zh-CN" altLang="en-US" dirty="0">
              <a:solidFill>
                <a:schemeClr val="dk1"/>
              </a:solidFill>
              <a:latin typeface="Arial" panose="020B0604020202020204" pitchFamily="34" charset="0"/>
              <a:ea typeface="汉仪旗黑-55简" panose="00020600040101010101" charset="-122"/>
              <a:cs typeface="+mn-ea"/>
              <a:sym typeface="+mn-lt"/>
            </a:endParaRPr>
          </a:p>
        </p:txBody>
      </p:sp>
      <p:grpSp>
        <p:nvGrpSpPr>
          <p:cNvPr id="2" name="组合 1"/>
          <p:cNvGrpSpPr/>
          <p:nvPr/>
        </p:nvGrpSpPr>
        <p:grpSpPr>
          <a:xfrm>
            <a:off x="3627755" y="2393950"/>
            <a:ext cx="4937125" cy="3176905"/>
            <a:chOff x="3322008" y="1780201"/>
            <a:chExt cx="2800594" cy="1972664"/>
          </a:xfrm>
        </p:grpSpPr>
        <p:grpSp>
          <p:nvGrpSpPr>
            <p:cNvPr id="4" name="Group 1"/>
            <p:cNvGrpSpPr/>
            <p:nvPr/>
          </p:nvGrpSpPr>
          <p:grpSpPr>
            <a:xfrm>
              <a:off x="3955835" y="2346170"/>
              <a:ext cx="1227781" cy="1227777"/>
              <a:chOff x="4800050" y="2348734"/>
              <a:chExt cx="2352798" cy="2352790"/>
            </a:xfrm>
          </p:grpSpPr>
          <p:sp>
            <p:nvSpPr>
              <p:cNvPr id="452" name="Freeform 6"/>
              <p:cNvSpPr/>
              <p:nvPr>
                <p:custDataLst>
                  <p:tags r:id="rId6"/>
                </p:custDataLst>
              </p:nvPr>
            </p:nvSpPr>
            <p:spPr>
              <a:xfrm>
                <a:off x="4800050" y="2348734"/>
                <a:ext cx="2352798" cy="235279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5808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solidFill>
                    <a:schemeClr val="dk1"/>
                  </a:solidFill>
                  <a:cs typeface="+mn-ea"/>
                  <a:sym typeface="+mn-lt"/>
                </a:endParaRPr>
              </a:p>
            </p:txBody>
          </p:sp>
          <p:sp>
            <p:nvSpPr>
              <p:cNvPr id="453" name="Oval 7"/>
              <p:cNvSpPr/>
              <p:nvPr>
                <p:custDataLst>
                  <p:tags r:id="rId7"/>
                </p:custDataLst>
              </p:nvPr>
            </p:nvSpPr>
            <p:spPr>
              <a:xfrm>
                <a:off x="5246579" y="2795260"/>
                <a:ext cx="1459740" cy="1459738"/>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5" name="Group 757"/>
            <p:cNvGrpSpPr/>
            <p:nvPr/>
          </p:nvGrpSpPr>
          <p:grpSpPr>
            <a:xfrm>
              <a:off x="5042427" y="2782263"/>
              <a:ext cx="794667" cy="794665"/>
              <a:chOff x="6882288" y="3184419"/>
              <a:chExt cx="1522822" cy="1522817"/>
            </a:xfrm>
          </p:grpSpPr>
          <p:sp>
            <p:nvSpPr>
              <p:cNvPr id="450" name="Freeform 158"/>
              <p:cNvSpPr/>
              <p:nvPr>
                <p:custDataLst>
                  <p:tags r:id="rId8"/>
                </p:custDataLst>
              </p:nvPr>
            </p:nvSpPr>
            <p:spPr>
              <a:xfrm>
                <a:off x="6882288" y="3184419"/>
                <a:ext cx="1522822" cy="1522817"/>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82CEF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solidFill>
                    <a:schemeClr val="dk1"/>
                  </a:solidFill>
                  <a:cs typeface="+mn-ea"/>
                  <a:sym typeface="+mn-lt"/>
                </a:endParaRPr>
              </a:p>
            </p:txBody>
          </p:sp>
          <p:sp>
            <p:nvSpPr>
              <p:cNvPr id="451" name="Oval 159"/>
              <p:cNvSpPr/>
              <p:nvPr>
                <p:custDataLst>
                  <p:tags r:id="rId9"/>
                </p:custDataLst>
              </p:nvPr>
            </p:nvSpPr>
            <p:spPr>
              <a:xfrm>
                <a:off x="7171299" y="3473428"/>
                <a:ext cx="944801" cy="944799"/>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7" name="Group 2"/>
            <p:cNvGrpSpPr/>
            <p:nvPr/>
          </p:nvGrpSpPr>
          <p:grpSpPr>
            <a:xfrm>
              <a:off x="3525392" y="2921755"/>
              <a:ext cx="578058" cy="578056"/>
              <a:chOff x="3975192" y="3451728"/>
              <a:chExt cx="1107734" cy="1107730"/>
            </a:xfrm>
          </p:grpSpPr>
          <p:sp>
            <p:nvSpPr>
              <p:cNvPr id="448" name="Freeform 309"/>
              <p:cNvSpPr/>
              <p:nvPr>
                <p:custDataLst>
                  <p:tags r:id="rId10"/>
                </p:custDataLst>
              </p:nvPr>
            </p:nvSpPr>
            <p:spPr>
              <a:xfrm>
                <a:off x="3975192" y="3451728"/>
                <a:ext cx="1107734" cy="110773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9EE4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120000"/>
                  </a:lnSpc>
                  <a:spcBef>
                    <a:spcPct val="0"/>
                  </a:spcBef>
                  <a:spcAft>
                    <a:spcPct val="0"/>
                  </a:spcAft>
                </a:pPr>
                <a:endParaRPr lang="en-US" sz="3000" kern="1200" dirty="0">
                  <a:solidFill>
                    <a:schemeClr val="dk1"/>
                  </a:solidFill>
                  <a:cs typeface="+mn-ea"/>
                  <a:sym typeface="+mn-lt"/>
                </a:endParaRPr>
              </a:p>
            </p:txBody>
          </p:sp>
          <p:sp>
            <p:nvSpPr>
              <p:cNvPr id="449" name="Oval 310"/>
              <p:cNvSpPr/>
              <p:nvPr>
                <p:custDataLst>
                  <p:tags r:id="rId11"/>
                </p:custDataLst>
              </p:nvPr>
            </p:nvSpPr>
            <p:spPr>
              <a:xfrm>
                <a:off x="4185425" y="3661959"/>
                <a:ext cx="687269" cy="687267"/>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8" name="Group 311"/>
            <p:cNvGrpSpPr/>
            <p:nvPr/>
          </p:nvGrpSpPr>
          <p:grpSpPr>
            <a:xfrm flipH="1" flipV="1">
              <a:off x="3322008" y="3136422"/>
              <a:ext cx="565700" cy="616443"/>
              <a:chOff x="654280" y="1047000"/>
              <a:chExt cx="3037332" cy="3309787"/>
            </a:xfrm>
          </p:grpSpPr>
          <p:grpSp>
            <p:nvGrpSpPr>
              <p:cNvPr id="305" name="Group 312"/>
              <p:cNvGrpSpPr/>
              <p:nvPr/>
            </p:nvGrpSpPr>
            <p:grpSpPr>
              <a:xfrm>
                <a:off x="654280" y="2079826"/>
                <a:ext cx="3024555" cy="2276961"/>
                <a:chOff x="604505" y="1981058"/>
                <a:chExt cx="3153719" cy="2374200"/>
              </a:xfrm>
            </p:grpSpPr>
            <p:grpSp>
              <p:nvGrpSpPr>
                <p:cNvPr id="326" name="Group 336"/>
                <p:cNvGrpSpPr/>
                <p:nvPr/>
              </p:nvGrpSpPr>
              <p:grpSpPr>
                <a:xfrm rot="15155533" flipH="1">
                  <a:off x="773232" y="1812331"/>
                  <a:ext cx="2374200" cy="2711653"/>
                  <a:chOff x="6326188" y="1654175"/>
                  <a:chExt cx="2410644" cy="3082384"/>
                </a:xfrm>
                <a:solidFill>
                  <a:schemeClr val="bg2">
                    <a:lumMod val="75000"/>
                  </a:schemeClr>
                </a:solidFill>
              </p:grpSpPr>
              <p:sp>
                <p:nvSpPr>
                  <p:cNvPr id="408" name="Freeform 129"/>
                  <p:cNvSpPr/>
                  <p:nvPr>
                    <p:custDataLst>
                      <p:tags r:id="rId12"/>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9" name="Freeform 130"/>
                  <p:cNvSpPr/>
                  <p:nvPr>
                    <p:custDataLst>
                      <p:tags r:id="rId13"/>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0" name="Freeform 131"/>
                  <p:cNvSpPr/>
                  <p:nvPr>
                    <p:custDataLst>
                      <p:tags r:id="rId14"/>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1" name="Freeform 132"/>
                  <p:cNvSpPr/>
                  <p:nvPr>
                    <p:custDataLst>
                      <p:tags r:id="rId15"/>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2" name="Freeform 133"/>
                  <p:cNvSpPr/>
                  <p:nvPr>
                    <p:custDataLst>
                      <p:tags r:id="rId16"/>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3" name="Freeform 134"/>
                  <p:cNvSpPr/>
                  <p:nvPr>
                    <p:custDataLst>
                      <p:tags r:id="rId17"/>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4" name="Freeform 135"/>
                  <p:cNvSpPr/>
                  <p:nvPr>
                    <p:custDataLst>
                      <p:tags r:id="rId18"/>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5" name="Freeform 136"/>
                  <p:cNvSpPr/>
                  <p:nvPr>
                    <p:custDataLst>
                      <p:tags r:id="rId19"/>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6" name="Freeform 137"/>
                  <p:cNvSpPr/>
                  <p:nvPr>
                    <p:custDataLst>
                      <p:tags r:id="rId20"/>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7" name="Freeform 138"/>
                  <p:cNvSpPr/>
                  <p:nvPr>
                    <p:custDataLst>
                      <p:tags r:id="rId21"/>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8" name="Freeform 139"/>
                  <p:cNvSpPr/>
                  <p:nvPr>
                    <p:custDataLst>
                      <p:tags r:id="rId22"/>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9" name="Freeform 140"/>
                  <p:cNvSpPr/>
                  <p:nvPr>
                    <p:custDataLst>
                      <p:tags r:id="rId23"/>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0" name="Freeform 141"/>
                  <p:cNvSpPr/>
                  <p:nvPr>
                    <p:custDataLst>
                      <p:tags r:id="rId24"/>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1" name="Freeform 142"/>
                  <p:cNvSpPr/>
                  <p:nvPr>
                    <p:custDataLst>
                      <p:tags r:id="rId25"/>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2" name="Freeform 143"/>
                  <p:cNvSpPr/>
                  <p:nvPr>
                    <p:custDataLst>
                      <p:tags r:id="rId26"/>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3" name="Rectangle 144"/>
                  <p:cNvSpPr>
                    <a:spLocks noChangeArrowheads="1"/>
                  </p:cNvSpPr>
                  <p:nvPr>
                    <p:custDataLst>
                      <p:tags r:id="rId27"/>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4" name="Freeform 145"/>
                  <p:cNvSpPr/>
                  <p:nvPr>
                    <p:custDataLst>
                      <p:tags r:id="rId28"/>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5" name="Freeform 146"/>
                  <p:cNvSpPr/>
                  <p:nvPr>
                    <p:custDataLst>
                      <p:tags r:id="rId29"/>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6" name="Freeform 147"/>
                  <p:cNvSpPr/>
                  <p:nvPr>
                    <p:custDataLst>
                      <p:tags r:id="rId30"/>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7" name="Freeform 148"/>
                  <p:cNvSpPr/>
                  <p:nvPr>
                    <p:custDataLst>
                      <p:tags r:id="rId31"/>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8" name="Freeform 149"/>
                  <p:cNvSpPr/>
                  <p:nvPr>
                    <p:custDataLst>
                      <p:tags r:id="rId32"/>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9" name="Freeform 150"/>
                  <p:cNvSpPr/>
                  <p:nvPr>
                    <p:custDataLst>
                      <p:tags r:id="rId33"/>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0" name="Freeform 151"/>
                  <p:cNvSpPr/>
                  <p:nvPr>
                    <p:custDataLst>
                      <p:tags r:id="rId34"/>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1" name="Freeform 152"/>
                  <p:cNvSpPr/>
                  <p:nvPr>
                    <p:custDataLst>
                      <p:tags r:id="rId35"/>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2" name="Freeform 153"/>
                  <p:cNvSpPr/>
                  <p:nvPr>
                    <p:custDataLst>
                      <p:tags r:id="rId36"/>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3" name="Freeform 154"/>
                  <p:cNvSpPr/>
                  <p:nvPr>
                    <p:custDataLst>
                      <p:tags r:id="rId37"/>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4" name="Freeform 155"/>
                  <p:cNvSpPr/>
                  <p:nvPr>
                    <p:custDataLst>
                      <p:tags r:id="rId38"/>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5" name="Freeform 156"/>
                  <p:cNvSpPr/>
                  <p:nvPr>
                    <p:custDataLst>
                      <p:tags r:id="rId39"/>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6" name="Freeform 157"/>
                  <p:cNvSpPr/>
                  <p:nvPr>
                    <p:custDataLst>
                      <p:tags r:id="rId40"/>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7" name="Freeform 158"/>
                  <p:cNvSpPr/>
                  <p:nvPr>
                    <p:custDataLst>
                      <p:tags r:id="rId41"/>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8" name="Freeform 159"/>
                  <p:cNvSpPr/>
                  <p:nvPr>
                    <p:custDataLst>
                      <p:tags r:id="rId42"/>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9" name="Freeform 160"/>
                  <p:cNvSpPr/>
                  <p:nvPr>
                    <p:custDataLst>
                      <p:tags r:id="rId43"/>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0" name="Freeform 161"/>
                  <p:cNvSpPr/>
                  <p:nvPr>
                    <p:custDataLst>
                      <p:tags r:id="rId44"/>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1" name="Freeform 162"/>
                  <p:cNvSpPr/>
                  <p:nvPr>
                    <p:custDataLst>
                      <p:tags r:id="rId45"/>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2" name="Freeform 163"/>
                  <p:cNvSpPr/>
                  <p:nvPr>
                    <p:custDataLst>
                      <p:tags r:id="rId46"/>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3" name="Freeform 164"/>
                  <p:cNvSpPr/>
                  <p:nvPr>
                    <p:custDataLst>
                      <p:tags r:id="rId47"/>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4" name="Freeform 165"/>
                  <p:cNvSpPr/>
                  <p:nvPr>
                    <p:custDataLst>
                      <p:tags r:id="rId48"/>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5" name="Freeform 166"/>
                  <p:cNvSpPr/>
                  <p:nvPr>
                    <p:custDataLst>
                      <p:tags r:id="rId49"/>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6" name="Freeform 167"/>
                  <p:cNvSpPr/>
                  <p:nvPr>
                    <p:custDataLst>
                      <p:tags r:id="rId50"/>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7" name="Freeform 168"/>
                  <p:cNvSpPr/>
                  <p:nvPr>
                    <p:custDataLst>
                      <p:tags r:id="rId51"/>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327" name="Group 337"/>
                <p:cNvGrpSpPr/>
                <p:nvPr/>
              </p:nvGrpSpPr>
              <p:grpSpPr>
                <a:xfrm rot="15155533" flipH="1">
                  <a:off x="1114059" y="1803071"/>
                  <a:ext cx="2159193" cy="2610180"/>
                  <a:chOff x="6326188" y="1654175"/>
                  <a:chExt cx="2192337" cy="2967038"/>
                </a:xfrm>
                <a:solidFill>
                  <a:schemeClr val="bg2">
                    <a:lumMod val="75000"/>
                  </a:schemeClr>
                </a:solidFill>
              </p:grpSpPr>
              <p:sp>
                <p:nvSpPr>
                  <p:cNvPr id="369" name="Freeform 129"/>
                  <p:cNvSpPr/>
                  <p:nvPr>
                    <p:custDataLst>
                      <p:tags r:id="rId52"/>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0" name="Freeform 130"/>
                  <p:cNvSpPr/>
                  <p:nvPr>
                    <p:custDataLst>
                      <p:tags r:id="rId53"/>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1" name="Freeform 131"/>
                  <p:cNvSpPr/>
                  <p:nvPr>
                    <p:custDataLst>
                      <p:tags r:id="rId54"/>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2" name="Freeform 132"/>
                  <p:cNvSpPr/>
                  <p:nvPr>
                    <p:custDataLst>
                      <p:tags r:id="rId55"/>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3" name="Freeform 133"/>
                  <p:cNvSpPr/>
                  <p:nvPr>
                    <p:custDataLst>
                      <p:tags r:id="rId56"/>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4" name="Freeform 134"/>
                  <p:cNvSpPr/>
                  <p:nvPr>
                    <p:custDataLst>
                      <p:tags r:id="rId57"/>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5" name="Freeform 135"/>
                  <p:cNvSpPr/>
                  <p:nvPr>
                    <p:custDataLst>
                      <p:tags r:id="rId58"/>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6" name="Freeform 136"/>
                  <p:cNvSpPr/>
                  <p:nvPr>
                    <p:custDataLst>
                      <p:tags r:id="rId59"/>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7" name="Freeform 137"/>
                  <p:cNvSpPr/>
                  <p:nvPr>
                    <p:custDataLst>
                      <p:tags r:id="rId60"/>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8" name="Freeform 138"/>
                  <p:cNvSpPr/>
                  <p:nvPr>
                    <p:custDataLst>
                      <p:tags r:id="rId61"/>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9" name="Freeform 139"/>
                  <p:cNvSpPr/>
                  <p:nvPr>
                    <p:custDataLst>
                      <p:tags r:id="rId62"/>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0" name="Freeform 140"/>
                  <p:cNvSpPr/>
                  <p:nvPr>
                    <p:custDataLst>
                      <p:tags r:id="rId63"/>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1" name="Freeform 141"/>
                  <p:cNvSpPr/>
                  <p:nvPr>
                    <p:custDataLst>
                      <p:tags r:id="rId64"/>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2" name="Freeform 142"/>
                  <p:cNvSpPr/>
                  <p:nvPr>
                    <p:custDataLst>
                      <p:tags r:id="rId65"/>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3" name="Freeform 143"/>
                  <p:cNvSpPr/>
                  <p:nvPr>
                    <p:custDataLst>
                      <p:tags r:id="rId66"/>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4" name="Rectangle 144"/>
                  <p:cNvSpPr>
                    <a:spLocks noChangeArrowheads="1"/>
                  </p:cNvSpPr>
                  <p:nvPr>
                    <p:custDataLst>
                      <p:tags r:id="rId67"/>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5" name="Freeform 145"/>
                  <p:cNvSpPr/>
                  <p:nvPr>
                    <p:custDataLst>
                      <p:tags r:id="rId68"/>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6" name="Freeform 146"/>
                  <p:cNvSpPr/>
                  <p:nvPr>
                    <p:custDataLst>
                      <p:tags r:id="rId69"/>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7" name="Freeform 147"/>
                  <p:cNvSpPr/>
                  <p:nvPr>
                    <p:custDataLst>
                      <p:tags r:id="rId70"/>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8" name="Freeform 148"/>
                  <p:cNvSpPr/>
                  <p:nvPr>
                    <p:custDataLst>
                      <p:tags r:id="rId71"/>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9" name="Freeform 149"/>
                  <p:cNvSpPr/>
                  <p:nvPr>
                    <p:custDataLst>
                      <p:tags r:id="rId72"/>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0" name="Freeform 150"/>
                  <p:cNvSpPr/>
                  <p:nvPr>
                    <p:custDataLst>
                      <p:tags r:id="rId73"/>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1" name="Freeform 151"/>
                  <p:cNvSpPr/>
                  <p:nvPr>
                    <p:custDataLst>
                      <p:tags r:id="rId74"/>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2" name="Freeform 152"/>
                  <p:cNvSpPr/>
                  <p:nvPr>
                    <p:custDataLst>
                      <p:tags r:id="rId75"/>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3" name="Freeform 153"/>
                  <p:cNvSpPr/>
                  <p:nvPr>
                    <p:custDataLst>
                      <p:tags r:id="rId76"/>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4" name="Freeform 154"/>
                  <p:cNvSpPr/>
                  <p:nvPr>
                    <p:custDataLst>
                      <p:tags r:id="rId77"/>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5" name="Freeform 156"/>
                  <p:cNvSpPr/>
                  <p:nvPr>
                    <p:custDataLst>
                      <p:tags r:id="rId78"/>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6" name="Freeform 157"/>
                  <p:cNvSpPr/>
                  <p:nvPr>
                    <p:custDataLst>
                      <p:tags r:id="rId79"/>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7" name="Freeform 158"/>
                  <p:cNvSpPr/>
                  <p:nvPr>
                    <p:custDataLst>
                      <p:tags r:id="rId80"/>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8" name="Freeform 159"/>
                  <p:cNvSpPr/>
                  <p:nvPr>
                    <p:custDataLst>
                      <p:tags r:id="rId81"/>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9" name="Freeform 160"/>
                  <p:cNvSpPr/>
                  <p:nvPr>
                    <p:custDataLst>
                      <p:tags r:id="rId82"/>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0" name="Freeform 161"/>
                  <p:cNvSpPr/>
                  <p:nvPr>
                    <p:custDataLst>
                      <p:tags r:id="rId83"/>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1" name="Freeform 162"/>
                  <p:cNvSpPr/>
                  <p:nvPr>
                    <p:custDataLst>
                      <p:tags r:id="rId84"/>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2" name="Freeform 163"/>
                  <p:cNvSpPr/>
                  <p:nvPr>
                    <p:custDataLst>
                      <p:tags r:id="rId85"/>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3" name="Freeform 164"/>
                  <p:cNvSpPr/>
                  <p:nvPr>
                    <p:custDataLst>
                      <p:tags r:id="rId86"/>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4" name="Freeform 165"/>
                  <p:cNvSpPr/>
                  <p:nvPr>
                    <p:custDataLst>
                      <p:tags r:id="rId87"/>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5" name="Freeform 166"/>
                  <p:cNvSpPr/>
                  <p:nvPr>
                    <p:custDataLst>
                      <p:tags r:id="rId88"/>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6" name="Freeform 167"/>
                  <p:cNvSpPr/>
                  <p:nvPr>
                    <p:custDataLst>
                      <p:tags r:id="rId89"/>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7" name="Freeform 168"/>
                  <p:cNvSpPr/>
                  <p:nvPr>
                    <p:custDataLst>
                      <p:tags r:id="rId90"/>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328" name="Group 338"/>
                <p:cNvGrpSpPr/>
                <p:nvPr/>
              </p:nvGrpSpPr>
              <p:grpSpPr>
                <a:xfrm rot="15155533" flipH="1">
                  <a:off x="1264410" y="1845476"/>
                  <a:ext cx="2259435" cy="2728193"/>
                  <a:chOff x="6224407" y="1520027"/>
                  <a:chExt cx="2294118" cy="3101186"/>
                </a:xfrm>
                <a:solidFill>
                  <a:schemeClr val="bg2">
                    <a:lumMod val="75000"/>
                  </a:schemeClr>
                </a:solidFill>
              </p:grpSpPr>
              <p:sp>
                <p:nvSpPr>
                  <p:cNvPr id="329" name="Freeform 129"/>
                  <p:cNvSpPr/>
                  <p:nvPr>
                    <p:custDataLst>
                      <p:tags r:id="rId91"/>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0" name="Freeform 130"/>
                  <p:cNvSpPr/>
                  <p:nvPr>
                    <p:custDataLst>
                      <p:tags r:id="rId92"/>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1" name="Freeform 131"/>
                  <p:cNvSpPr/>
                  <p:nvPr>
                    <p:custDataLst>
                      <p:tags r:id="rId93"/>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2" name="Freeform 132"/>
                  <p:cNvSpPr/>
                  <p:nvPr>
                    <p:custDataLst>
                      <p:tags r:id="rId94"/>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3" name="Freeform 133"/>
                  <p:cNvSpPr/>
                  <p:nvPr>
                    <p:custDataLst>
                      <p:tags r:id="rId95"/>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4" name="Freeform 134"/>
                  <p:cNvSpPr/>
                  <p:nvPr>
                    <p:custDataLst>
                      <p:tags r:id="rId96"/>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5" name="Freeform 135"/>
                  <p:cNvSpPr/>
                  <p:nvPr>
                    <p:custDataLst>
                      <p:tags r:id="rId97"/>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6" name="Freeform 136"/>
                  <p:cNvSpPr/>
                  <p:nvPr>
                    <p:custDataLst>
                      <p:tags r:id="rId98"/>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7" name="Freeform 137"/>
                  <p:cNvSpPr/>
                  <p:nvPr>
                    <p:custDataLst>
                      <p:tags r:id="rId99"/>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8" name="Freeform 138"/>
                  <p:cNvSpPr/>
                  <p:nvPr>
                    <p:custDataLst>
                      <p:tags r:id="rId100"/>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9" name="Freeform 139"/>
                  <p:cNvSpPr/>
                  <p:nvPr>
                    <p:custDataLst>
                      <p:tags r:id="rId101"/>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0" name="Freeform 140"/>
                  <p:cNvSpPr/>
                  <p:nvPr>
                    <p:custDataLst>
                      <p:tags r:id="rId102"/>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1" name="Freeform 141"/>
                  <p:cNvSpPr/>
                  <p:nvPr>
                    <p:custDataLst>
                      <p:tags r:id="rId103"/>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2" name="Freeform 142"/>
                  <p:cNvSpPr/>
                  <p:nvPr>
                    <p:custDataLst>
                      <p:tags r:id="rId104"/>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3" name="Freeform 143"/>
                  <p:cNvSpPr/>
                  <p:nvPr>
                    <p:custDataLst>
                      <p:tags r:id="rId105"/>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4" name="Rectangle 144"/>
                  <p:cNvSpPr>
                    <a:spLocks noChangeArrowheads="1"/>
                  </p:cNvSpPr>
                  <p:nvPr>
                    <p:custDataLst>
                      <p:tags r:id="rId106"/>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5" name="Freeform 145"/>
                  <p:cNvSpPr/>
                  <p:nvPr>
                    <p:custDataLst>
                      <p:tags r:id="rId107"/>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6" name="Freeform 146"/>
                  <p:cNvSpPr/>
                  <p:nvPr>
                    <p:custDataLst>
                      <p:tags r:id="rId108"/>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7" name="Freeform 147"/>
                  <p:cNvSpPr/>
                  <p:nvPr>
                    <p:custDataLst>
                      <p:tags r:id="rId109"/>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8" name="Freeform 148"/>
                  <p:cNvSpPr/>
                  <p:nvPr>
                    <p:custDataLst>
                      <p:tags r:id="rId110"/>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9" name="Freeform 149"/>
                  <p:cNvSpPr/>
                  <p:nvPr>
                    <p:custDataLst>
                      <p:tags r:id="rId111"/>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0" name="Freeform 150"/>
                  <p:cNvSpPr/>
                  <p:nvPr>
                    <p:custDataLst>
                      <p:tags r:id="rId112"/>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1" name="Freeform 151"/>
                  <p:cNvSpPr/>
                  <p:nvPr>
                    <p:custDataLst>
                      <p:tags r:id="rId113"/>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2" name="Freeform 152"/>
                  <p:cNvSpPr/>
                  <p:nvPr>
                    <p:custDataLst>
                      <p:tags r:id="rId114"/>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3" name="Freeform 153"/>
                  <p:cNvSpPr/>
                  <p:nvPr>
                    <p:custDataLst>
                      <p:tags r:id="rId115"/>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4" name="Freeform 154"/>
                  <p:cNvSpPr/>
                  <p:nvPr>
                    <p:custDataLst>
                      <p:tags r:id="rId116"/>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5" name="Freeform 155"/>
                  <p:cNvSpPr/>
                  <p:nvPr>
                    <p:custDataLst>
                      <p:tags r:id="rId117"/>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6" name="Freeform 156"/>
                  <p:cNvSpPr/>
                  <p:nvPr>
                    <p:custDataLst>
                      <p:tags r:id="rId118"/>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7" name="Freeform 157"/>
                  <p:cNvSpPr/>
                  <p:nvPr>
                    <p:custDataLst>
                      <p:tags r:id="rId119"/>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8" name="Freeform 158"/>
                  <p:cNvSpPr/>
                  <p:nvPr>
                    <p:custDataLst>
                      <p:tags r:id="rId120"/>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9" name="Freeform 159"/>
                  <p:cNvSpPr/>
                  <p:nvPr>
                    <p:custDataLst>
                      <p:tags r:id="rId121"/>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0" name="Freeform 160"/>
                  <p:cNvSpPr/>
                  <p:nvPr>
                    <p:custDataLst>
                      <p:tags r:id="rId122"/>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1" name="Freeform 161"/>
                  <p:cNvSpPr/>
                  <p:nvPr>
                    <p:custDataLst>
                      <p:tags r:id="rId123"/>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2" name="Freeform 162"/>
                  <p:cNvSpPr/>
                  <p:nvPr>
                    <p:custDataLst>
                      <p:tags r:id="rId124"/>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3" name="Freeform 163"/>
                  <p:cNvSpPr/>
                  <p:nvPr>
                    <p:custDataLst>
                      <p:tags r:id="rId125"/>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4" name="Freeform 164"/>
                  <p:cNvSpPr/>
                  <p:nvPr>
                    <p:custDataLst>
                      <p:tags r:id="rId126"/>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5" name="Freeform 165"/>
                  <p:cNvSpPr/>
                  <p:nvPr>
                    <p:custDataLst>
                      <p:tags r:id="rId127"/>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6" name="Freeform 166"/>
                  <p:cNvSpPr/>
                  <p:nvPr>
                    <p:custDataLst>
                      <p:tags r:id="rId128"/>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7" name="Freeform 167"/>
                  <p:cNvSpPr/>
                  <p:nvPr>
                    <p:custDataLst>
                      <p:tags r:id="rId129"/>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8" name="Freeform 168"/>
                  <p:cNvSpPr/>
                  <p:nvPr>
                    <p:custDataLst>
                      <p:tags r:id="rId130"/>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306" name="Group 313"/>
              <p:cNvGrpSpPr/>
              <p:nvPr/>
            </p:nvGrpSpPr>
            <p:grpSpPr>
              <a:xfrm rot="806963">
                <a:off x="2008129" y="1047000"/>
                <a:ext cx="1683483" cy="1691701"/>
                <a:chOff x="4391025" y="1189038"/>
                <a:chExt cx="1952625" cy="1962150"/>
              </a:xfrm>
            </p:grpSpPr>
            <p:sp>
              <p:nvSpPr>
                <p:cNvPr id="307" name="Freeform 6"/>
                <p:cNvSpPr/>
                <p:nvPr>
                  <p:custDataLst>
                    <p:tags r:id="rId131"/>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3"/>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8" name="Freeform 7"/>
                <p:cNvSpPr/>
                <p:nvPr>
                  <p:custDataLst>
                    <p:tags r:id="rId132"/>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9" name="Freeform 8"/>
                <p:cNvSpPr/>
                <p:nvPr>
                  <p:custDataLst>
                    <p:tags r:id="rId133"/>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0" name="Freeform 10"/>
                <p:cNvSpPr/>
                <p:nvPr>
                  <p:custDataLst>
                    <p:tags r:id="rId134"/>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dk1">
                    <a:lumMod val="50000"/>
                    <a:lumOff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1" name="Freeform 11"/>
                <p:cNvSpPr/>
                <p:nvPr>
                  <p:custDataLst>
                    <p:tags r:id="rId135"/>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2" name="Freeform 12"/>
                <p:cNvSpPr/>
                <p:nvPr>
                  <p:custDataLst>
                    <p:tags r:id="rId136"/>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3" name="Freeform 23"/>
                <p:cNvSpPr/>
                <p:nvPr>
                  <p:custDataLst>
                    <p:tags r:id="rId137"/>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000000"/>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4" name="Freeform 31"/>
                <p:cNvSpPr/>
                <p:nvPr>
                  <p:custDataLst>
                    <p:tags r:id="rId138"/>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5" name="Oval 32"/>
                <p:cNvSpPr>
                  <a:spLocks noChangeArrowheads="1"/>
                </p:cNvSpPr>
                <p:nvPr>
                  <p:custDataLst>
                    <p:tags r:id="rId139"/>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6" name="Freeform 33"/>
                <p:cNvSpPr/>
                <p:nvPr>
                  <p:custDataLst>
                    <p:tags r:id="rId140"/>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7" name="Oval 34"/>
                <p:cNvSpPr>
                  <a:spLocks noChangeArrowheads="1"/>
                </p:cNvSpPr>
                <p:nvPr>
                  <p:custDataLst>
                    <p:tags r:id="rId141"/>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8" name="Freeform 35"/>
                <p:cNvSpPr/>
                <p:nvPr>
                  <p:custDataLst>
                    <p:tags r:id="rId142"/>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9" name="Freeform 36"/>
                <p:cNvSpPr/>
                <p:nvPr>
                  <p:custDataLst>
                    <p:tags r:id="rId143"/>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0" name="Freeform 37"/>
                <p:cNvSpPr>
                  <a:spLocks noEditPoints="1"/>
                </p:cNvSpPr>
                <p:nvPr>
                  <p:custDataLst>
                    <p:tags r:id="rId144"/>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1" name="Freeform 38"/>
                <p:cNvSpPr/>
                <p:nvPr>
                  <p:custDataLst>
                    <p:tags r:id="rId145"/>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2" name="Freeform 40"/>
                <p:cNvSpPr/>
                <p:nvPr>
                  <p:custDataLst>
                    <p:tags r:id="rId146"/>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3" name="Freeform 41"/>
                <p:cNvSpPr>
                  <a:spLocks noEditPoints="1"/>
                </p:cNvSpPr>
                <p:nvPr>
                  <p:custDataLst>
                    <p:tags r:id="rId147"/>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4" name="Freeform 42"/>
                <p:cNvSpPr/>
                <p:nvPr>
                  <p:custDataLst>
                    <p:tags r:id="rId148"/>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5" name="Freeform 14"/>
                <p:cNvSpPr/>
                <p:nvPr>
                  <p:custDataLst>
                    <p:tags r:id="rId149"/>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9" name="Group 460"/>
            <p:cNvGrpSpPr/>
            <p:nvPr/>
          </p:nvGrpSpPr>
          <p:grpSpPr>
            <a:xfrm flipH="1">
              <a:off x="3759045" y="1780201"/>
              <a:ext cx="1104409" cy="1203479"/>
              <a:chOff x="654280" y="1047000"/>
              <a:chExt cx="3037332" cy="3309787"/>
            </a:xfrm>
          </p:grpSpPr>
          <p:grpSp>
            <p:nvGrpSpPr>
              <p:cNvPr id="162" name="Group 461"/>
              <p:cNvGrpSpPr/>
              <p:nvPr/>
            </p:nvGrpSpPr>
            <p:grpSpPr>
              <a:xfrm>
                <a:off x="654280" y="2079826"/>
                <a:ext cx="3024555" cy="2276961"/>
                <a:chOff x="604505" y="1981058"/>
                <a:chExt cx="3153719" cy="2374200"/>
              </a:xfrm>
            </p:grpSpPr>
            <p:grpSp>
              <p:nvGrpSpPr>
                <p:cNvPr id="183" name="Group 483"/>
                <p:cNvGrpSpPr/>
                <p:nvPr/>
              </p:nvGrpSpPr>
              <p:grpSpPr>
                <a:xfrm rot="15155533" flipH="1">
                  <a:off x="773232" y="1812331"/>
                  <a:ext cx="2374200" cy="2711653"/>
                  <a:chOff x="6326188" y="1654175"/>
                  <a:chExt cx="2410644" cy="3082384"/>
                </a:xfrm>
                <a:solidFill>
                  <a:schemeClr val="bg2">
                    <a:lumMod val="75000"/>
                  </a:schemeClr>
                </a:solidFill>
              </p:grpSpPr>
              <p:sp>
                <p:nvSpPr>
                  <p:cNvPr id="265" name="Freeform 129"/>
                  <p:cNvSpPr/>
                  <p:nvPr>
                    <p:custDataLst>
                      <p:tags r:id="rId150"/>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6" name="Freeform 130"/>
                  <p:cNvSpPr/>
                  <p:nvPr>
                    <p:custDataLst>
                      <p:tags r:id="rId151"/>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7" name="Freeform 131"/>
                  <p:cNvSpPr/>
                  <p:nvPr>
                    <p:custDataLst>
                      <p:tags r:id="rId152"/>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8" name="Freeform 132"/>
                  <p:cNvSpPr/>
                  <p:nvPr>
                    <p:custDataLst>
                      <p:tags r:id="rId153"/>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9" name="Freeform 133"/>
                  <p:cNvSpPr/>
                  <p:nvPr>
                    <p:custDataLst>
                      <p:tags r:id="rId154"/>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0" name="Freeform 134"/>
                  <p:cNvSpPr/>
                  <p:nvPr>
                    <p:custDataLst>
                      <p:tags r:id="rId155"/>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1" name="Freeform 135"/>
                  <p:cNvSpPr/>
                  <p:nvPr>
                    <p:custDataLst>
                      <p:tags r:id="rId156"/>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2" name="Freeform 136"/>
                  <p:cNvSpPr/>
                  <p:nvPr>
                    <p:custDataLst>
                      <p:tags r:id="rId157"/>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3" name="Freeform 137"/>
                  <p:cNvSpPr/>
                  <p:nvPr>
                    <p:custDataLst>
                      <p:tags r:id="rId158"/>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4" name="Freeform 138"/>
                  <p:cNvSpPr/>
                  <p:nvPr>
                    <p:custDataLst>
                      <p:tags r:id="rId159"/>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5" name="Freeform 139"/>
                  <p:cNvSpPr/>
                  <p:nvPr>
                    <p:custDataLst>
                      <p:tags r:id="rId160"/>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6" name="Freeform 140"/>
                  <p:cNvSpPr/>
                  <p:nvPr>
                    <p:custDataLst>
                      <p:tags r:id="rId161"/>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7" name="Freeform 141"/>
                  <p:cNvSpPr/>
                  <p:nvPr>
                    <p:custDataLst>
                      <p:tags r:id="rId162"/>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8" name="Freeform 142"/>
                  <p:cNvSpPr/>
                  <p:nvPr>
                    <p:custDataLst>
                      <p:tags r:id="rId163"/>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9" name="Freeform 143"/>
                  <p:cNvSpPr/>
                  <p:nvPr>
                    <p:custDataLst>
                      <p:tags r:id="rId164"/>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0" name="Rectangle 144"/>
                  <p:cNvSpPr>
                    <a:spLocks noChangeArrowheads="1"/>
                  </p:cNvSpPr>
                  <p:nvPr>
                    <p:custDataLst>
                      <p:tags r:id="rId165"/>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1" name="Freeform 145"/>
                  <p:cNvSpPr/>
                  <p:nvPr>
                    <p:custDataLst>
                      <p:tags r:id="rId166"/>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2" name="Freeform 146"/>
                  <p:cNvSpPr/>
                  <p:nvPr>
                    <p:custDataLst>
                      <p:tags r:id="rId167"/>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3" name="Freeform 147"/>
                  <p:cNvSpPr/>
                  <p:nvPr>
                    <p:custDataLst>
                      <p:tags r:id="rId168"/>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4" name="Freeform 148"/>
                  <p:cNvSpPr/>
                  <p:nvPr>
                    <p:custDataLst>
                      <p:tags r:id="rId169"/>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5" name="Freeform 149"/>
                  <p:cNvSpPr/>
                  <p:nvPr>
                    <p:custDataLst>
                      <p:tags r:id="rId170"/>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6" name="Freeform 150"/>
                  <p:cNvSpPr/>
                  <p:nvPr>
                    <p:custDataLst>
                      <p:tags r:id="rId171"/>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7" name="Freeform 151"/>
                  <p:cNvSpPr/>
                  <p:nvPr>
                    <p:custDataLst>
                      <p:tags r:id="rId172"/>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8" name="Freeform 152"/>
                  <p:cNvSpPr/>
                  <p:nvPr>
                    <p:custDataLst>
                      <p:tags r:id="rId173"/>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9" name="Freeform 153"/>
                  <p:cNvSpPr/>
                  <p:nvPr>
                    <p:custDataLst>
                      <p:tags r:id="rId174"/>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0" name="Freeform 154"/>
                  <p:cNvSpPr/>
                  <p:nvPr>
                    <p:custDataLst>
                      <p:tags r:id="rId175"/>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1" name="Freeform 155"/>
                  <p:cNvSpPr/>
                  <p:nvPr>
                    <p:custDataLst>
                      <p:tags r:id="rId176"/>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2" name="Freeform 156"/>
                  <p:cNvSpPr/>
                  <p:nvPr>
                    <p:custDataLst>
                      <p:tags r:id="rId177"/>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3" name="Freeform 157"/>
                  <p:cNvSpPr/>
                  <p:nvPr>
                    <p:custDataLst>
                      <p:tags r:id="rId178"/>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4" name="Freeform 158"/>
                  <p:cNvSpPr/>
                  <p:nvPr>
                    <p:custDataLst>
                      <p:tags r:id="rId179"/>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5" name="Freeform 159"/>
                  <p:cNvSpPr/>
                  <p:nvPr>
                    <p:custDataLst>
                      <p:tags r:id="rId180"/>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6" name="Freeform 160"/>
                  <p:cNvSpPr/>
                  <p:nvPr>
                    <p:custDataLst>
                      <p:tags r:id="rId181"/>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7" name="Freeform 161"/>
                  <p:cNvSpPr/>
                  <p:nvPr>
                    <p:custDataLst>
                      <p:tags r:id="rId182"/>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8" name="Freeform 162"/>
                  <p:cNvSpPr/>
                  <p:nvPr>
                    <p:custDataLst>
                      <p:tags r:id="rId183"/>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9" name="Freeform 163"/>
                  <p:cNvSpPr/>
                  <p:nvPr>
                    <p:custDataLst>
                      <p:tags r:id="rId184"/>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0" name="Freeform 164"/>
                  <p:cNvSpPr/>
                  <p:nvPr>
                    <p:custDataLst>
                      <p:tags r:id="rId185"/>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1" name="Freeform 165"/>
                  <p:cNvSpPr/>
                  <p:nvPr>
                    <p:custDataLst>
                      <p:tags r:id="rId186"/>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2" name="Freeform 166"/>
                  <p:cNvSpPr/>
                  <p:nvPr>
                    <p:custDataLst>
                      <p:tags r:id="rId187"/>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3" name="Freeform 167"/>
                  <p:cNvSpPr/>
                  <p:nvPr>
                    <p:custDataLst>
                      <p:tags r:id="rId188"/>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4" name="Freeform 168"/>
                  <p:cNvSpPr/>
                  <p:nvPr>
                    <p:custDataLst>
                      <p:tags r:id="rId189"/>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184" name="Group 484"/>
                <p:cNvGrpSpPr/>
                <p:nvPr/>
              </p:nvGrpSpPr>
              <p:grpSpPr>
                <a:xfrm rot="15155533" flipH="1">
                  <a:off x="1114059" y="1803071"/>
                  <a:ext cx="2159193" cy="2610180"/>
                  <a:chOff x="6326188" y="1654175"/>
                  <a:chExt cx="2192337" cy="2967038"/>
                </a:xfrm>
                <a:solidFill>
                  <a:schemeClr val="bg2">
                    <a:lumMod val="75000"/>
                  </a:schemeClr>
                </a:solidFill>
              </p:grpSpPr>
              <p:sp>
                <p:nvSpPr>
                  <p:cNvPr id="226" name="Freeform 129"/>
                  <p:cNvSpPr/>
                  <p:nvPr>
                    <p:custDataLst>
                      <p:tags r:id="rId190"/>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7" name="Freeform 130"/>
                  <p:cNvSpPr/>
                  <p:nvPr>
                    <p:custDataLst>
                      <p:tags r:id="rId191"/>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8" name="Freeform 131"/>
                  <p:cNvSpPr/>
                  <p:nvPr>
                    <p:custDataLst>
                      <p:tags r:id="rId192"/>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9" name="Freeform 132"/>
                  <p:cNvSpPr/>
                  <p:nvPr>
                    <p:custDataLst>
                      <p:tags r:id="rId193"/>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0" name="Freeform 133"/>
                  <p:cNvSpPr/>
                  <p:nvPr>
                    <p:custDataLst>
                      <p:tags r:id="rId194"/>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1" name="Freeform 134"/>
                  <p:cNvSpPr/>
                  <p:nvPr>
                    <p:custDataLst>
                      <p:tags r:id="rId195"/>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2" name="Freeform 135"/>
                  <p:cNvSpPr/>
                  <p:nvPr>
                    <p:custDataLst>
                      <p:tags r:id="rId196"/>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3" name="Freeform 136"/>
                  <p:cNvSpPr/>
                  <p:nvPr>
                    <p:custDataLst>
                      <p:tags r:id="rId197"/>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4" name="Freeform 137"/>
                  <p:cNvSpPr/>
                  <p:nvPr>
                    <p:custDataLst>
                      <p:tags r:id="rId198"/>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5" name="Freeform 138"/>
                  <p:cNvSpPr/>
                  <p:nvPr>
                    <p:custDataLst>
                      <p:tags r:id="rId199"/>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6" name="Freeform 139"/>
                  <p:cNvSpPr/>
                  <p:nvPr>
                    <p:custDataLst>
                      <p:tags r:id="rId200"/>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7" name="Freeform 140"/>
                  <p:cNvSpPr/>
                  <p:nvPr>
                    <p:custDataLst>
                      <p:tags r:id="rId201"/>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8" name="Freeform 141"/>
                  <p:cNvSpPr/>
                  <p:nvPr>
                    <p:custDataLst>
                      <p:tags r:id="rId202"/>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9" name="Freeform 142"/>
                  <p:cNvSpPr/>
                  <p:nvPr>
                    <p:custDataLst>
                      <p:tags r:id="rId203"/>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0" name="Freeform 143"/>
                  <p:cNvSpPr/>
                  <p:nvPr>
                    <p:custDataLst>
                      <p:tags r:id="rId204"/>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1" name="Rectangle 144"/>
                  <p:cNvSpPr>
                    <a:spLocks noChangeArrowheads="1"/>
                  </p:cNvSpPr>
                  <p:nvPr>
                    <p:custDataLst>
                      <p:tags r:id="rId205"/>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2" name="Freeform 145"/>
                  <p:cNvSpPr/>
                  <p:nvPr>
                    <p:custDataLst>
                      <p:tags r:id="rId206"/>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3" name="Freeform 146"/>
                  <p:cNvSpPr/>
                  <p:nvPr>
                    <p:custDataLst>
                      <p:tags r:id="rId207"/>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4" name="Freeform 147"/>
                  <p:cNvSpPr/>
                  <p:nvPr>
                    <p:custDataLst>
                      <p:tags r:id="rId208"/>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5" name="Freeform 148"/>
                  <p:cNvSpPr/>
                  <p:nvPr>
                    <p:custDataLst>
                      <p:tags r:id="rId209"/>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6" name="Freeform 149"/>
                  <p:cNvSpPr/>
                  <p:nvPr>
                    <p:custDataLst>
                      <p:tags r:id="rId210"/>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7" name="Freeform 150"/>
                  <p:cNvSpPr/>
                  <p:nvPr>
                    <p:custDataLst>
                      <p:tags r:id="rId211"/>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8" name="Freeform 151"/>
                  <p:cNvSpPr/>
                  <p:nvPr>
                    <p:custDataLst>
                      <p:tags r:id="rId212"/>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9" name="Freeform 152"/>
                  <p:cNvSpPr/>
                  <p:nvPr>
                    <p:custDataLst>
                      <p:tags r:id="rId213"/>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0" name="Freeform 153"/>
                  <p:cNvSpPr/>
                  <p:nvPr>
                    <p:custDataLst>
                      <p:tags r:id="rId214"/>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1" name="Freeform 154"/>
                  <p:cNvSpPr/>
                  <p:nvPr>
                    <p:custDataLst>
                      <p:tags r:id="rId215"/>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2" name="Freeform 156"/>
                  <p:cNvSpPr/>
                  <p:nvPr>
                    <p:custDataLst>
                      <p:tags r:id="rId216"/>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3" name="Freeform 157"/>
                  <p:cNvSpPr/>
                  <p:nvPr>
                    <p:custDataLst>
                      <p:tags r:id="rId217"/>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4" name="Freeform 158"/>
                  <p:cNvSpPr/>
                  <p:nvPr>
                    <p:custDataLst>
                      <p:tags r:id="rId218"/>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5" name="Freeform 159"/>
                  <p:cNvSpPr/>
                  <p:nvPr>
                    <p:custDataLst>
                      <p:tags r:id="rId219"/>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6" name="Freeform 160"/>
                  <p:cNvSpPr/>
                  <p:nvPr>
                    <p:custDataLst>
                      <p:tags r:id="rId220"/>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7" name="Freeform 161"/>
                  <p:cNvSpPr/>
                  <p:nvPr>
                    <p:custDataLst>
                      <p:tags r:id="rId221"/>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8" name="Freeform 162"/>
                  <p:cNvSpPr/>
                  <p:nvPr>
                    <p:custDataLst>
                      <p:tags r:id="rId222"/>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9" name="Freeform 163"/>
                  <p:cNvSpPr/>
                  <p:nvPr>
                    <p:custDataLst>
                      <p:tags r:id="rId223"/>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0" name="Freeform 164"/>
                  <p:cNvSpPr/>
                  <p:nvPr>
                    <p:custDataLst>
                      <p:tags r:id="rId224"/>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1" name="Freeform 165"/>
                  <p:cNvSpPr/>
                  <p:nvPr>
                    <p:custDataLst>
                      <p:tags r:id="rId225"/>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2" name="Freeform 166"/>
                  <p:cNvSpPr/>
                  <p:nvPr>
                    <p:custDataLst>
                      <p:tags r:id="rId226"/>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3" name="Freeform 167"/>
                  <p:cNvSpPr/>
                  <p:nvPr>
                    <p:custDataLst>
                      <p:tags r:id="rId227"/>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4" name="Freeform 168"/>
                  <p:cNvSpPr/>
                  <p:nvPr>
                    <p:custDataLst>
                      <p:tags r:id="rId228"/>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185" name="Group 485"/>
                <p:cNvGrpSpPr/>
                <p:nvPr/>
              </p:nvGrpSpPr>
              <p:grpSpPr>
                <a:xfrm rot="15155533" flipH="1">
                  <a:off x="1264410" y="1845476"/>
                  <a:ext cx="2259435" cy="2728193"/>
                  <a:chOff x="6224407" y="1520027"/>
                  <a:chExt cx="2294118" cy="3101186"/>
                </a:xfrm>
                <a:solidFill>
                  <a:schemeClr val="bg2">
                    <a:lumMod val="75000"/>
                  </a:schemeClr>
                </a:solidFill>
              </p:grpSpPr>
              <p:sp>
                <p:nvSpPr>
                  <p:cNvPr id="186" name="Freeform 129"/>
                  <p:cNvSpPr/>
                  <p:nvPr>
                    <p:custDataLst>
                      <p:tags r:id="rId229"/>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7" name="Freeform 130"/>
                  <p:cNvSpPr/>
                  <p:nvPr>
                    <p:custDataLst>
                      <p:tags r:id="rId230"/>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8" name="Freeform 131"/>
                  <p:cNvSpPr/>
                  <p:nvPr>
                    <p:custDataLst>
                      <p:tags r:id="rId231"/>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9" name="Freeform 132"/>
                  <p:cNvSpPr/>
                  <p:nvPr>
                    <p:custDataLst>
                      <p:tags r:id="rId232"/>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0" name="Freeform 133"/>
                  <p:cNvSpPr/>
                  <p:nvPr>
                    <p:custDataLst>
                      <p:tags r:id="rId233"/>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1" name="Freeform 134"/>
                  <p:cNvSpPr/>
                  <p:nvPr>
                    <p:custDataLst>
                      <p:tags r:id="rId234"/>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2" name="Freeform 135"/>
                  <p:cNvSpPr/>
                  <p:nvPr>
                    <p:custDataLst>
                      <p:tags r:id="rId235"/>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3" name="Freeform 136"/>
                  <p:cNvSpPr/>
                  <p:nvPr>
                    <p:custDataLst>
                      <p:tags r:id="rId236"/>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4" name="Freeform 137"/>
                  <p:cNvSpPr/>
                  <p:nvPr>
                    <p:custDataLst>
                      <p:tags r:id="rId237"/>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5" name="Freeform 138"/>
                  <p:cNvSpPr/>
                  <p:nvPr>
                    <p:custDataLst>
                      <p:tags r:id="rId238"/>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6" name="Freeform 139"/>
                  <p:cNvSpPr/>
                  <p:nvPr>
                    <p:custDataLst>
                      <p:tags r:id="rId239"/>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7" name="Freeform 140"/>
                  <p:cNvSpPr/>
                  <p:nvPr>
                    <p:custDataLst>
                      <p:tags r:id="rId240"/>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8" name="Freeform 141"/>
                  <p:cNvSpPr/>
                  <p:nvPr>
                    <p:custDataLst>
                      <p:tags r:id="rId241"/>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9" name="Freeform 142"/>
                  <p:cNvSpPr/>
                  <p:nvPr>
                    <p:custDataLst>
                      <p:tags r:id="rId242"/>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0" name="Freeform 143"/>
                  <p:cNvSpPr/>
                  <p:nvPr>
                    <p:custDataLst>
                      <p:tags r:id="rId243"/>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1" name="Rectangle 144"/>
                  <p:cNvSpPr>
                    <a:spLocks noChangeArrowheads="1"/>
                  </p:cNvSpPr>
                  <p:nvPr>
                    <p:custDataLst>
                      <p:tags r:id="rId244"/>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2" name="Freeform 145"/>
                  <p:cNvSpPr/>
                  <p:nvPr>
                    <p:custDataLst>
                      <p:tags r:id="rId245"/>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3" name="Freeform 146"/>
                  <p:cNvSpPr/>
                  <p:nvPr>
                    <p:custDataLst>
                      <p:tags r:id="rId246"/>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4" name="Freeform 147"/>
                  <p:cNvSpPr/>
                  <p:nvPr>
                    <p:custDataLst>
                      <p:tags r:id="rId247"/>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5" name="Freeform 148"/>
                  <p:cNvSpPr/>
                  <p:nvPr>
                    <p:custDataLst>
                      <p:tags r:id="rId248"/>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6" name="Freeform 149"/>
                  <p:cNvSpPr/>
                  <p:nvPr>
                    <p:custDataLst>
                      <p:tags r:id="rId249"/>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7" name="Freeform 150"/>
                  <p:cNvSpPr/>
                  <p:nvPr>
                    <p:custDataLst>
                      <p:tags r:id="rId250"/>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8" name="Freeform 151"/>
                  <p:cNvSpPr/>
                  <p:nvPr>
                    <p:custDataLst>
                      <p:tags r:id="rId251"/>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9" name="Freeform 152"/>
                  <p:cNvSpPr/>
                  <p:nvPr>
                    <p:custDataLst>
                      <p:tags r:id="rId252"/>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0" name="Freeform 153"/>
                  <p:cNvSpPr/>
                  <p:nvPr>
                    <p:custDataLst>
                      <p:tags r:id="rId253"/>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1" name="Freeform 154"/>
                  <p:cNvSpPr/>
                  <p:nvPr>
                    <p:custDataLst>
                      <p:tags r:id="rId254"/>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2" name="Freeform 155"/>
                  <p:cNvSpPr/>
                  <p:nvPr>
                    <p:custDataLst>
                      <p:tags r:id="rId255"/>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3" name="Freeform 156"/>
                  <p:cNvSpPr/>
                  <p:nvPr>
                    <p:custDataLst>
                      <p:tags r:id="rId256"/>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4" name="Freeform 157"/>
                  <p:cNvSpPr/>
                  <p:nvPr>
                    <p:custDataLst>
                      <p:tags r:id="rId257"/>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5" name="Freeform 158"/>
                  <p:cNvSpPr/>
                  <p:nvPr>
                    <p:custDataLst>
                      <p:tags r:id="rId258"/>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6" name="Freeform 159"/>
                  <p:cNvSpPr/>
                  <p:nvPr>
                    <p:custDataLst>
                      <p:tags r:id="rId259"/>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7" name="Freeform 160"/>
                  <p:cNvSpPr/>
                  <p:nvPr>
                    <p:custDataLst>
                      <p:tags r:id="rId260"/>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8" name="Freeform 161"/>
                  <p:cNvSpPr/>
                  <p:nvPr>
                    <p:custDataLst>
                      <p:tags r:id="rId261"/>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9" name="Freeform 162"/>
                  <p:cNvSpPr/>
                  <p:nvPr>
                    <p:custDataLst>
                      <p:tags r:id="rId262"/>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0" name="Freeform 163"/>
                  <p:cNvSpPr/>
                  <p:nvPr>
                    <p:custDataLst>
                      <p:tags r:id="rId263"/>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1" name="Freeform 164"/>
                  <p:cNvSpPr/>
                  <p:nvPr>
                    <p:custDataLst>
                      <p:tags r:id="rId264"/>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2" name="Freeform 165"/>
                  <p:cNvSpPr/>
                  <p:nvPr>
                    <p:custDataLst>
                      <p:tags r:id="rId265"/>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3" name="Freeform 166"/>
                  <p:cNvSpPr/>
                  <p:nvPr>
                    <p:custDataLst>
                      <p:tags r:id="rId266"/>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4" name="Freeform 167"/>
                  <p:cNvSpPr/>
                  <p:nvPr>
                    <p:custDataLst>
                      <p:tags r:id="rId267"/>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5" name="Freeform 168"/>
                  <p:cNvSpPr/>
                  <p:nvPr>
                    <p:custDataLst>
                      <p:tags r:id="rId268"/>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163" name="Group 462"/>
              <p:cNvGrpSpPr/>
              <p:nvPr/>
            </p:nvGrpSpPr>
            <p:grpSpPr>
              <a:xfrm rot="806963">
                <a:off x="2008129" y="1047000"/>
                <a:ext cx="1683483" cy="1691701"/>
                <a:chOff x="4391025" y="1189038"/>
                <a:chExt cx="1952625" cy="1962150"/>
              </a:xfrm>
            </p:grpSpPr>
            <p:sp>
              <p:nvSpPr>
                <p:cNvPr id="164" name="Freeform 6"/>
                <p:cNvSpPr/>
                <p:nvPr>
                  <p:custDataLst>
                    <p:tags r:id="rId269"/>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5" name="Freeform 7"/>
                <p:cNvSpPr/>
                <p:nvPr>
                  <p:custDataLst>
                    <p:tags r:id="rId270"/>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6" name="Freeform 8"/>
                <p:cNvSpPr/>
                <p:nvPr>
                  <p:custDataLst>
                    <p:tags r:id="rId271"/>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7" name="Freeform 10"/>
                <p:cNvSpPr/>
                <p:nvPr>
                  <p:custDataLst>
                    <p:tags r:id="rId272"/>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dk1">
                    <a:lumMod val="50000"/>
                    <a:lumOff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8" name="Freeform 11"/>
                <p:cNvSpPr/>
                <p:nvPr>
                  <p:custDataLst>
                    <p:tags r:id="rId273"/>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9" name="Freeform 12"/>
                <p:cNvSpPr/>
                <p:nvPr>
                  <p:custDataLst>
                    <p:tags r:id="rId274"/>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0" name="Freeform 23"/>
                <p:cNvSpPr/>
                <p:nvPr>
                  <p:custDataLst>
                    <p:tags r:id="rId275"/>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4CC1BA"/>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1" name="Freeform 31"/>
                <p:cNvSpPr/>
                <p:nvPr>
                  <p:custDataLst>
                    <p:tags r:id="rId276"/>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2" name="Oval 32"/>
                <p:cNvSpPr>
                  <a:spLocks noChangeArrowheads="1"/>
                </p:cNvSpPr>
                <p:nvPr>
                  <p:custDataLst>
                    <p:tags r:id="rId277"/>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3" name="Freeform 33"/>
                <p:cNvSpPr/>
                <p:nvPr>
                  <p:custDataLst>
                    <p:tags r:id="rId278"/>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4" name="Oval 34"/>
                <p:cNvSpPr>
                  <a:spLocks noChangeArrowheads="1"/>
                </p:cNvSpPr>
                <p:nvPr>
                  <p:custDataLst>
                    <p:tags r:id="rId279"/>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5" name="Freeform 35"/>
                <p:cNvSpPr/>
                <p:nvPr>
                  <p:custDataLst>
                    <p:tags r:id="rId280"/>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6" name="Freeform 36"/>
                <p:cNvSpPr/>
                <p:nvPr>
                  <p:custDataLst>
                    <p:tags r:id="rId281"/>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7" name="Freeform 37"/>
                <p:cNvSpPr>
                  <a:spLocks noEditPoints="1"/>
                </p:cNvSpPr>
                <p:nvPr>
                  <p:custDataLst>
                    <p:tags r:id="rId282"/>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8" name="Freeform 38"/>
                <p:cNvSpPr/>
                <p:nvPr>
                  <p:custDataLst>
                    <p:tags r:id="rId283"/>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9" name="Freeform 40"/>
                <p:cNvSpPr/>
                <p:nvPr>
                  <p:custDataLst>
                    <p:tags r:id="rId284"/>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0" name="Freeform 41"/>
                <p:cNvSpPr>
                  <a:spLocks noEditPoints="1"/>
                </p:cNvSpPr>
                <p:nvPr>
                  <p:custDataLst>
                    <p:tags r:id="rId285"/>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1" name="Freeform 42"/>
                <p:cNvSpPr/>
                <p:nvPr>
                  <p:custDataLst>
                    <p:tags r:id="rId286"/>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2" name="Freeform 14"/>
                <p:cNvSpPr/>
                <p:nvPr>
                  <p:custDataLst>
                    <p:tags r:id="rId287"/>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10" name="Group 605"/>
            <p:cNvGrpSpPr/>
            <p:nvPr/>
          </p:nvGrpSpPr>
          <p:grpSpPr>
            <a:xfrm>
              <a:off x="5341842" y="2317709"/>
              <a:ext cx="780760" cy="850795"/>
              <a:chOff x="654280" y="1047000"/>
              <a:chExt cx="3037332" cy="3309787"/>
            </a:xfrm>
          </p:grpSpPr>
          <p:grpSp>
            <p:nvGrpSpPr>
              <p:cNvPr id="19" name="Group 606"/>
              <p:cNvGrpSpPr/>
              <p:nvPr/>
            </p:nvGrpSpPr>
            <p:grpSpPr>
              <a:xfrm>
                <a:off x="654280" y="2079826"/>
                <a:ext cx="3024555" cy="2276961"/>
                <a:chOff x="604505" y="1981058"/>
                <a:chExt cx="3153719" cy="2374200"/>
              </a:xfrm>
            </p:grpSpPr>
            <p:grpSp>
              <p:nvGrpSpPr>
                <p:cNvPr id="40" name="Group 628"/>
                <p:cNvGrpSpPr/>
                <p:nvPr/>
              </p:nvGrpSpPr>
              <p:grpSpPr>
                <a:xfrm rot="15155533" flipH="1">
                  <a:off x="773232" y="1812331"/>
                  <a:ext cx="2374200" cy="2711653"/>
                  <a:chOff x="6326188" y="1654175"/>
                  <a:chExt cx="2410644" cy="3082384"/>
                </a:xfrm>
                <a:solidFill>
                  <a:schemeClr val="bg2">
                    <a:lumMod val="75000"/>
                  </a:schemeClr>
                </a:solidFill>
              </p:grpSpPr>
              <p:sp>
                <p:nvSpPr>
                  <p:cNvPr id="122" name="Freeform 129"/>
                  <p:cNvSpPr/>
                  <p:nvPr>
                    <p:custDataLst>
                      <p:tags r:id="rId288"/>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3" name="Freeform 130"/>
                  <p:cNvSpPr/>
                  <p:nvPr>
                    <p:custDataLst>
                      <p:tags r:id="rId289"/>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4" name="Freeform 131"/>
                  <p:cNvSpPr/>
                  <p:nvPr>
                    <p:custDataLst>
                      <p:tags r:id="rId290"/>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5" name="Freeform 132"/>
                  <p:cNvSpPr/>
                  <p:nvPr>
                    <p:custDataLst>
                      <p:tags r:id="rId291"/>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6" name="Freeform 133"/>
                  <p:cNvSpPr/>
                  <p:nvPr>
                    <p:custDataLst>
                      <p:tags r:id="rId292"/>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7" name="Freeform 134"/>
                  <p:cNvSpPr/>
                  <p:nvPr>
                    <p:custDataLst>
                      <p:tags r:id="rId293"/>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8" name="Freeform 135"/>
                  <p:cNvSpPr/>
                  <p:nvPr>
                    <p:custDataLst>
                      <p:tags r:id="rId294"/>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9" name="Freeform 136"/>
                  <p:cNvSpPr/>
                  <p:nvPr>
                    <p:custDataLst>
                      <p:tags r:id="rId295"/>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0" name="Freeform 137"/>
                  <p:cNvSpPr/>
                  <p:nvPr>
                    <p:custDataLst>
                      <p:tags r:id="rId296"/>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1" name="Freeform 138"/>
                  <p:cNvSpPr/>
                  <p:nvPr>
                    <p:custDataLst>
                      <p:tags r:id="rId297"/>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2" name="Freeform 139"/>
                  <p:cNvSpPr/>
                  <p:nvPr>
                    <p:custDataLst>
                      <p:tags r:id="rId298"/>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3" name="Freeform 140"/>
                  <p:cNvSpPr/>
                  <p:nvPr>
                    <p:custDataLst>
                      <p:tags r:id="rId299"/>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4" name="Freeform 141"/>
                  <p:cNvSpPr/>
                  <p:nvPr>
                    <p:custDataLst>
                      <p:tags r:id="rId300"/>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5" name="Freeform 142"/>
                  <p:cNvSpPr/>
                  <p:nvPr>
                    <p:custDataLst>
                      <p:tags r:id="rId301"/>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6" name="Freeform 143"/>
                  <p:cNvSpPr/>
                  <p:nvPr>
                    <p:custDataLst>
                      <p:tags r:id="rId302"/>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7" name="Rectangle 144"/>
                  <p:cNvSpPr>
                    <a:spLocks noChangeArrowheads="1"/>
                  </p:cNvSpPr>
                  <p:nvPr>
                    <p:custDataLst>
                      <p:tags r:id="rId303"/>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8" name="Freeform 145"/>
                  <p:cNvSpPr/>
                  <p:nvPr>
                    <p:custDataLst>
                      <p:tags r:id="rId304"/>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9" name="Freeform 146"/>
                  <p:cNvSpPr/>
                  <p:nvPr>
                    <p:custDataLst>
                      <p:tags r:id="rId305"/>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0" name="Freeform 147"/>
                  <p:cNvSpPr/>
                  <p:nvPr>
                    <p:custDataLst>
                      <p:tags r:id="rId306"/>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1" name="Freeform 148"/>
                  <p:cNvSpPr/>
                  <p:nvPr>
                    <p:custDataLst>
                      <p:tags r:id="rId307"/>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2" name="Freeform 149"/>
                  <p:cNvSpPr/>
                  <p:nvPr>
                    <p:custDataLst>
                      <p:tags r:id="rId308"/>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3" name="Freeform 150"/>
                  <p:cNvSpPr/>
                  <p:nvPr>
                    <p:custDataLst>
                      <p:tags r:id="rId309"/>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4" name="Freeform 151"/>
                  <p:cNvSpPr/>
                  <p:nvPr>
                    <p:custDataLst>
                      <p:tags r:id="rId310"/>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5" name="Freeform 152"/>
                  <p:cNvSpPr/>
                  <p:nvPr>
                    <p:custDataLst>
                      <p:tags r:id="rId311"/>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6" name="Freeform 153"/>
                  <p:cNvSpPr/>
                  <p:nvPr>
                    <p:custDataLst>
                      <p:tags r:id="rId312"/>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7" name="Freeform 154"/>
                  <p:cNvSpPr/>
                  <p:nvPr>
                    <p:custDataLst>
                      <p:tags r:id="rId313"/>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8" name="Freeform 155"/>
                  <p:cNvSpPr/>
                  <p:nvPr>
                    <p:custDataLst>
                      <p:tags r:id="rId314"/>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9" name="Freeform 156"/>
                  <p:cNvSpPr/>
                  <p:nvPr>
                    <p:custDataLst>
                      <p:tags r:id="rId315"/>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0" name="Freeform 157"/>
                  <p:cNvSpPr/>
                  <p:nvPr>
                    <p:custDataLst>
                      <p:tags r:id="rId316"/>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1" name="Freeform 158"/>
                  <p:cNvSpPr/>
                  <p:nvPr>
                    <p:custDataLst>
                      <p:tags r:id="rId317"/>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2" name="Freeform 159"/>
                  <p:cNvSpPr/>
                  <p:nvPr>
                    <p:custDataLst>
                      <p:tags r:id="rId318"/>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3" name="Freeform 160"/>
                  <p:cNvSpPr/>
                  <p:nvPr>
                    <p:custDataLst>
                      <p:tags r:id="rId319"/>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4" name="Freeform 161"/>
                  <p:cNvSpPr/>
                  <p:nvPr>
                    <p:custDataLst>
                      <p:tags r:id="rId320"/>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5" name="Freeform 162"/>
                  <p:cNvSpPr/>
                  <p:nvPr>
                    <p:custDataLst>
                      <p:tags r:id="rId321"/>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6" name="Freeform 163"/>
                  <p:cNvSpPr/>
                  <p:nvPr>
                    <p:custDataLst>
                      <p:tags r:id="rId322"/>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7" name="Freeform 164"/>
                  <p:cNvSpPr/>
                  <p:nvPr>
                    <p:custDataLst>
                      <p:tags r:id="rId323"/>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8" name="Freeform 165"/>
                  <p:cNvSpPr/>
                  <p:nvPr>
                    <p:custDataLst>
                      <p:tags r:id="rId324"/>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9" name="Freeform 166"/>
                  <p:cNvSpPr/>
                  <p:nvPr>
                    <p:custDataLst>
                      <p:tags r:id="rId325"/>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0" name="Freeform 167"/>
                  <p:cNvSpPr/>
                  <p:nvPr>
                    <p:custDataLst>
                      <p:tags r:id="rId326"/>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1" name="Freeform 168"/>
                  <p:cNvSpPr/>
                  <p:nvPr>
                    <p:custDataLst>
                      <p:tags r:id="rId327"/>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41" name="Group 629"/>
                <p:cNvGrpSpPr/>
                <p:nvPr/>
              </p:nvGrpSpPr>
              <p:grpSpPr>
                <a:xfrm rot="15155533" flipH="1">
                  <a:off x="1114059" y="1803071"/>
                  <a:ext cx="2159193" cy="2610180"/>
                  <a:chOff x="6326188" y="1654175"/>
                  <a:chExt cx="2192337" cy="2967038"/>
                </a:xfrm>
                <a:solidFill>
                  <a:schemeClr val="bg2">
                    <a:lumMod val="75000"/>
                  </a:schemeClr>
                </a:solidFill>
              </p:grpSpPr>
              <p:sp>
                <p:nvSpPr>
                  <p:cNvPr id="83" name="Freeform 129"/>
                  <p:cNvSpPr/>
                  <p:nvPr>
                    <p:custDataLst>
                      <p:tags r:id="rId328"/>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4" name="Freeform 130"/>
                  <p:cNvSpPr/>
                  <p:nvPr>
                    <p:custDataLst>
                      <p:tags r:id="rId329"/>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5" name="Freeform 131"/>
                  <p:cNvSpPr/>
                  <p:nvPr>
                    <p:custDataLst>
                      <p:tags r:id="rId330"/>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6" name="Freeform 132"/>
                  <p:cNvSpPr/>
                  <p:nvPr>
                    <p:custDataLst>
                      <p:tags r:id="rId331"/>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7" name="Freeform 133"/>
                  <p:cNvSpPr/>
                  <p:nvPr>
                    <p:custDataLst>
                      <p:tags r:id="rId332"/>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8" name="Freeform 134"/>
                  <p:cNvSpPr/>
                  <p:nvPr>
                    <p:custDataLst>
                      <p:tags r:id="rId333"/>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9" name="Freeform 135"/>
                  <p:cNvSpPr/>
                  <p:nvPr>
                    <p:custDataLst>
                      <p:tags r:id="rId334"/>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0" name="Freeform 136"/>
                  <p:cNvSpPr/>
                  <p:nvPr>
                    <p:custDataLst>
                      <p:tags r:id="rId335"/>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1" name="Freeform 137"/>
                  <p:cNvSpPr/>
                  <p:nvPr>
                    <p:custDataLst>
                      <p:tags r:id="rId336"/>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2" name="Freeform 138"/>
                  <p:cNvSpPr/>
                  <p:nvPr>
                    <p:custDataLst>
                      <p:tags r:id="rId337"/>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3" name="Freeform 139"/>
                  <p:cNvSpPr/>
                  <p:nvPr>
                    <p:custDataLst>
                      <p:tags r:id="rId338"/>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4" name="Freeform 140"/>
                  <p:cNvSpPr/>
                  <p:nvPr>
                    <p:custDataLst>
                      <p:tags r:id="rId339"/>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5" name="Freeform 141"/>
                  <p:cNvSpPr/>
                  <p:nvPr>
                    <p:custDataLst>
                      <p:tags r:id="rId340"/>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6" name="Freeform 142"/>
                  <p:cNvSpPr/>
                  <p:nvPr>
                    <p:custDataLst>
                      <p:tags r:id="rId341"/>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7" name="Freeform 143"/>
                  <p:cNvSpPr/>
                  <p:nvPr>
                    <p:custDataLst>
                      <p:tags r:id="rId342"/>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8" name="Rectangle 144"/>
                  <p:cNvSpPr>
                    <a:spLocks noChangeArrowheads="1"/>
                  </p:cNvSpPr>
                  <p:nvPr>
                    <p:custDataLst>
                      <p:tags r:id="rId343"/>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9" name="Freeform 145"/>
                  <p:cNvSpPr/>
                  <p:nvPr>
                    <p:custDataLst>
                      <p:tags r:id="rId344"/>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0" name="Freeform 146"/>
                  <p:cNvSpPr/>
                  <p:nvPr>
                    <p:custDataLst>
                      <p:tags r:id="rId345"/>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1" name="Freeform 147"/>
                  <p:cNvSpPr/>
                  <p:nvPr>
                    <p:custDataLst>
                      <p:tags r:id="rId346"/>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2" name="Freeform 148"/>
                  <p:cNvSpPr/>
                  <p:nvPr>
                    <p:custDataLst>
                      <p:tags r:id="rId347"/>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3" name="Freeform 149"/>
                  <p:cNvSpPr/>
                  <p:nvPr>
                    <p:custDataLst>
                      <p:tags r:id="rId348"/>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4" name="Freeform 150"/>
                  <p:cNvSpPr/>
                  <p:nvPr>
                    <p:custDataLst>
                      <p:tags r:id="rId349"/>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5" name="Freeform 151"/>
                  <p:cNvSpPr/>
                  <p:nvPr>
                    <p:custDataLst>
                      <p:tags r:id="rId350"/>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6" name="Freeform 152"/>
                  <p:cNvSpPr/>
                  <p:nvPr>
                    <p:custDataLst>
                      <p:tags r:id="rId351"/>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7" name="Freeform 153"/>
                  <p:cNvSpPr/>
                  <p:nvPr>
                    <p:custDataLst>
                      <p:tags r:id="rId352"/>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8" name="Freeform 154"/>
                  <p:cNvSpPr/>
                  <p:nvPr>
                    <p:custDataLst>
                      <p:tags r:id="rId353"/>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9" name="Freeform 156"/>
                  <p:cNvSpPr/>
                  <p:nvPr>
                    <p:custDataLst>
                      <p:tags r:id="rId354"/>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0" name="Freeform 157"/>
                  <p:cNvSpPr/>
                  <p:nvPr>
                    <p:custDataLst>
                      <p:tags r:id="rId355"/>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1" name="Freeform 158"/>
                  <p:cNvSpPr/>
                  <p:nvPr>
                    <p:custDataLst>
                      <p:tags r:id="rId356"/>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2" name="Freeform 159"/>
                  <p:cNvSpPr/>
                  <p:nvPr>
                    <p:custDataLst>
                      <p:tags r:id="rId357"/>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3" name="Freeform 160"/>
                  <p:cNvSpPr/>
                  <p:nvPr>
                    <p:custDataLst>
                      <p:tags r:id="rId358"/>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4" name="Freeform 161"/>
                  <p:cNvSpPr/>
                  <p:nvPr>
                    <p:custDataLst>
                      <p:tags r:id="rId359"/>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5" name="Freeform 162"/>
                  <p:cNvSpPr/>
                  <p:nvPr>
                    <p:custDataLst>
                      <p:tags r:id="rId360"/>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6" name="Freeform 163"/>
                  <p:cNvSpPr/>
                  <p:nvPr>
                    <p:custDataLst>
                      <p:tags r:id="rId361"/>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7" name="Freeform 164"/>
                  <p:cNvSpPr/>
                  <p:nvPr>
                    <p:custDataLst>
                      <p:tags r:id="rId362"/>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8" name="Freeform 165"/>
                  <p:cNvSpPr/>
                  <p:nvPr>
                    <p:custDataLst>
                      <p:tags r:id="rId363"/>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9" name="Freeform 166"/>
                  <p:cNvSpPr/>
                  <p:nvPr>
                    <p:custDataLst>
                      <p:tags r:id="rId364"/>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0" name="Freeform 167"/>
                  <p:cNvSpPr/>
                  <p:nvPr>
                    <p:custDataLst>
                      <p:tags r:id="rId365"/>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1" name="Freeform 168"/>
                  <p:cNvSpPr/>
                  <p:nvPr>
                    <p:custDataLst>
                      <p:tags r:id="rId366"/>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42" name="Group 630"/>
                <p:cNvGrpSpPr/>
                <p:nvPr/>
              </p:nvGrpSpPr>
              <p:grpSpPr>
                <a:xfrm rot="15155533" flipH="1">
                  <a:off x="1264410" y="1845476"/>
                  <a:ext cx="2259435" cy="2728193"/>
                  <a:chOff x="6224407" y="1520027"/>
                  <a:chExt cx="2294118" cy="3101186"/>
                </a:xfrm>
                <a:solidFill>
                  <a:schemeClr val="bg2">
                    <a:lumMod val="75000"/>
                  </a:schemeClr>
                </a:solidFill>
              </p:grpSpPr>
              <p:sp>
                <p:nvSpPr>
                  <p:cNvPr id="43" name="Freeform 129"/>
                  <p:cNvSpPr/>
                  <p:nvPr>
                    <p:custDataLst>
                      <p:tags r:id="rId367"/>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 name="Freeform 130"/>
                  <p:cNvSpPr/>
                  <p:nvPr>
                    <p:custDataLst>
                      <p:tags r:id="rId368"/>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5" name="Freeform 131"/>
                  <p:cNvSpPr/>
                  <p:nvPr>
                    <p:custDataLst>
                      <p:tags r:id="rId369"/>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6" name="Freeform 132"/>
                  <p:cNvSpPr/>
                  <p:nvPr>
                    <p:custDataLst>
                      <p:tags r:id="rId370"/>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7" name="Freeform 133"/>
                  <p:cNvSpPr/>
                  <p:nvPr>
                    <p:custDataLst>
                      <p:tags r:id="rId371"/>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8" name="Freeform 134"/>
                  <p:cNvSpPr/>
                  <p:nvPr>
                    <p:custDataLst>
                      <p:tags r:id="rId372"/>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9" name="Freeform 135"/>
                  <p:cNvSpPr/>
                  <p:nvPr>
                    <p:custDataLst>
                      <p:tags r:id="rId373"/>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0" name="Freeform 136"/>
                  <p:cNvSpPr/>
                  <p:nvPr>
                    <p:custDataLst>
                      <p:tags r:id="rId374"/>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1" name="Freeform 137"/>
                  <p:cNvSpPr/>
                  <p:nvPr>
                    <p:custDataLst>
                      <p:tags r:id="rId375"/>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2" name="Freeform 138"/>
                  <p:cNvSpPr/>
                  <p:nvPr>
                    <p:custDataLst>
                      <p:tags r:id="rId376"/>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3" name="Freeform 139"/>
                  <p:cNvSpPr/>
                  <p:nvPr>
                    <p:custDataLst>
                      <p:tags r:id="rId377"/>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4" name="Freeform 140"/>
                  <p:cNvSpPr/>
                  <p:nvPr>
                    <p:custDataLst>
                      <p:tags r:id="rId378"/>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5" name="Freeform 141"/>
                  <p:cNvSpPr/>
                  <p:nvPr>
                    <p:custDataLst>
                      <p:tags r:id="rId379"/>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6" name="Freeform 142"/>
                  <p:cNvSpPr/>
                  <p:nvPr>
                    <p:custDataLst>
                      <p:tags r:id="rId380"/>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7" name="Freeform 143"/>
                  <p:cNvSpPr/>
                  <p:nvPr>
                    <p:custDataLst>
                      <p:tags r:id="rId381"/>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8" name="Rectangle 144"/>
                  <p:cNvSpPr>
                    <a:spLocks noChangeArrowheads="1"/>
                  </p:cNvSpPr>
                  <p:nvPr>
                    <p:custDataLst>
                      <p:tags r:id="rId382"/>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9" name="Freeform 145"/>
                  <p:cNvSpPr/>
                  <p:nvPr>
                    <p:custDataLst>
                      <p:tags r:id="rId383"/>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0" name="Freeform 146"/>
                  <p:cNvSpPr/>
                  <p:nvPr>
                    <p:custDataLst>
                      <p:tags r:id="rId384"/>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1" name="Freeform 147"/>
                  <p:cNvSpPr/>
                  <p:nvPr>
                    <p:custDataLst>
                      <p:tags r:id="rId385"/>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2" name="Freeform 148"/>
                  <p:cNvSpPr/>
                  <p:nvPr>
                    <p:custDataLst>
                      <p:tags r:id="rId386"/>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3" name="Freeform 149"/>
                  <p:cNvSpPr/>
                  <p:nvPr>
                    <p:custDataLst>
                      <p:tags r:id="rId387"/>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4" name="Freeform 150"/>
                  <p:cNvSpPr/>
                  <p:nvPr>
                    <p:custDataLst>
                      <p:tags r:id="rId388"/>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5" name="Freeform 151"/>
                  <p:cNvSpPr/>
                  <p:nvPr>
                    <p:custDataLst>
                      <p:tags r:id="rId389"/>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6" name="Freeform 152"/>
                  <p:cNvSpPr/>
                  <p:nvPr>
                    <p:custDataLst>
                      <p:tags r:id="rId390"/>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7" name="Freeform 153"/>
                  <p:cNvSpPr/>
                  <p:nvPr>
                    <p:custDataLst>
                      <p:tags r:id="rId391"/>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8" name="Freeform 154"/>
                  <p:cNvSpPr/>
                  <p:nvPr>
                    <p:custDataLst>
                      <p:tags r:id="rId392"/>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9" name="Freeform 155"/>
                  <p:cNvSpPr/>
                  <p:nvPr>
                    <p:custDataLst>
                      <p:tags r:id="rId393"/>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0" name="Freeform 156"/>
                  <p:cNvSpPr/>
                  <p:nvPr>
                    <p:custDataLst>
                      <p:tags r:id="rId394"/>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1" name="Freeform 157"/>
                  <p:cNvSpPr/>
                  <p:nvPr>
                    <p:custDataLst>
                      <p:tags r:id="rId395"/>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2" name="Freeform 158"/>
                  <p:cNvSpPr/>
                  <p:nvPr>
                    <p:custDataLst>
                      <p:tags r:id="rId396"/>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3" name="Freeform 159"/>
                  <p:cNvSpPr/>
                  <p:nvPr>
                    <p:custDataLst>
                      <p:tags r:id="rId397"/>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4" name="Freeform 160"/>
                  <p:cNvSpPr/>
                  <p:nvPr>
                    <p:custDataLst>
                      <p:tags r:id="rId398"/>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5" name="Freeform 161"/>
                  <p:cNvSpPr/>
                  <p:nvPr>
                    <p:custDataLst>
                      <p:tags r:id="rId399"/>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6" name="Freeform 162"/>
                  <p:cNvSpPr/>
                  <p:nvPr>
                    <p:custDataLst>
                      <p:tags r:id="rId400"/>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7" name="Freeform 163"/>
                  <p:cNvSpPr/>
                  <p:nvPr>
                    <p:custDataLst>
                      <p:tags r:id="rId401"/>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8" name="Freeform 164"/>
                  <p:cNvSpPr/>
                  <p:nvPr>
                    <p:custDataLst>
                      <p:tags r:id="rId402"/>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9" name="Freeform 165"/>
                  <p:cNvSpPr/>
                  <p:nvPr>
                    <p:custDataLst>
                      <p:tags r:id="rId403"/>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0" name="Freeform 166"/>
                  <p:cNvSpPr/>
                  <p:nvPr>
                    <p:custDataLst>
                      <p:tags r:id="rId404"/>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1" name="Freeform 167"/>
                  <p:cNvSpPr/>
                  <p:nvPr>
                    <p:custDataLst>
                      <p:tags r:id="rId405"/>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2" name="Freeform 168"/>
                  <p:cNvSpPr/>
                  <p:nvPr>
                    <p:custDataLst>
                      <p:tags r:id="rId406"/>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20" name="Group 607"/>
              <p:cNvGrpSpPr/>
              <p:nvPr/>
            </p:nvGrpSpPr>
            <p:grpSpPr>
              <a:xfrm rot="806963">
                <a:off x="2008129" y="1047000"/>
                <a:ext cx="1683483" cy="1691701"/>
                <a:chOff x="4391025" y="1189038"/>
                <a:chExt cx="1952625" cy="1962150"/>
              </a:xfrm>
            </p:grpSpPr>
            <p:sp>
              <p:nvSpPr>
                <p:cNvPr id="17" name="Freeform 6"/>
                <p:cNvSpPr/>
                <p:nvPr>
                  <p:custDataLst>
                    <p:tags r:id="rId407"/>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 name="Freeform 7"/>
                <p:cNvSpPr/>
                <p:nvPr>
                  <p:custDataLst>
                    <p:tags r:id="rId408"/>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 name="Freeform 8"/>
                <p:cNvSpPr/>
                <p:nvPr>
                  <p:custDataLst>
                    <p:tags r:id="rId409"/>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 name="Freeform 10"/>
                <p:cNvSpPr/>
                <p:nvPr>
                  <p:custDataLst>
                    <p:tags r:id="rId410"/>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lt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 name="Freeform 11"/>
                <p:cNvSpPr/>
                <p:nvPr>
                  <p:custDataLst>
                    <p:tags r:id="rId411"/>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 name="Freeform 12"/>
                <p:cNvSpPr/>
                <p:nvPr>
                  <p:custDataLst>
                    <p:tags r:id="rId412"/>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 name="Freeform 23"/>
                <p:cNvSpPr/>
                <p:nvPr>
                  <p:custDataLst>
                    <p:tags r:id="rId413"/>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000000">
                    <a:lumMod val="60000"/>
                    <a:lumOff val="40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 name="Freeform 31"/>
                <p:cNvSpPr/>
                <p:nvPr>
                  <p:custDataLst>
                    <p:tags r:id="rId414"/>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 name="Oval 32"/>
                <p:cNvSpPr>
                  <a:spLocks noChangeArrowheads="1"/>
                </p:cNvSpPr>
                <p:nvPr>
                  <p:custDataLst>
                    <p:tags r:id="rId415"/>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 name="Freeform 33"/>
                <p:cNvSpPr/>
                <p:nvPr>
                  <p:custDataLst>
                    <p:tags r:id="rId416"/>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 name="Oval 34"/>
                <p:cNvSpPr>
                  <a:spLocks noChangeArrowheads="1"/>
                </p:cNvSpPr>
                <p:nvPr>
                  <p:custDataLst>
                    <p:tags r:id="rId417"/>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 name="Freeform 35"/>
                <p:cNvSpPr/>
                <p:nvPr>
                  <p:custDataLst>
                    <p:tags r:id="rId418"/>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 name="Freeform 36"/>
                <p:cNvSpPr/>
                <p:nvPr>
                  <p:custDataLst>
                    <p:tags r:id="rId419"/>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 name="Freeform 37"/>
                <p:cNvSpPr>
                  <a:spLocks noEditPoints="1"/>
                </p:cNvSpPr>
                <p:nvPr>
                  <p:custDataLst>
                    <p:tags r:id="rId420"/>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 name="Freeform 38"/>
                <p:cNvSpPr/>
                <p:nvPr>
                  <p:custDataLst>
                    <p:tags r:id="rId421"/>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 name="Freeform 40"/>
                <p:cNvSpPr/>
                <p:nvPr>
                  <p:custDataLst>
                    <p:tags r:id="rId422"/>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 name="Freeform 41"/>
                <p:cNvSpPr>
                  <a:spLocks noEditPoints="1"/>
                </p:cNvSpPr>
                <p:nvPr>
                  <p:custDataLst>
                    <p:tags r:id="rId423"/>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 name="Freeform 42"/>
                <p:cNvSpPr/>
                <p:nvPr>
                  <p:custDataLst>
                    <p:tags r:id="rId424"/>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 name="Freeform 14"/>
                <p:cNvSpPr/>
                <p:nvPr>
                  <p:custDataLst>
                    <p:tags r:id="rId425"/>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sp>
        <p:nvSpPr>
          <p:cNvPr id="457" name="文本框 15"/>
          <p:cNvSpPr txBox="1"/>
          <p:nvPr>
            <p:custDataLst>
              <p:tags r:id="rId426"/>
            </p:custDataLst>
          </p:nvPr>
        </p:nvSpPr>
        <p:spPr>
          <a:xfrm>
            <a:off x="2339340" y="5597525"/>
            <a:ext cx="2322195" cy="512445"/>
          </a:xfrm>
          <a:prstGeom prst="rect">
            <a:avLst/>
          </a:prstGeom>
          <a:noFill/>
        </p:spPr>
        <p:txBody>
          <a:bodyPr wrap="square" rtlCol="0" anchor="ctr" anchorCtr="1">
            <a:noAutofit/>
          </a:bodyPr>
          <a:lstStyle/>
          <a:p>
            <a:pPr algn="ctr"/>
            <a:r>
              <a:rPr lang="zh-CN" altLang="en-US" dirty="0">
                <a:solidFill>
                  <a:schemeClr val="dk1"/>
                </a:solidFill>
                <a:latin typeface="Arial" panose="020B0604020202020204" pitchFamily="34" charset="0"/>
                <a:ea typeface="汉仪旗黑-55简" panose="00020600040101010101" charset="-122"/>
                <a:cs typeface="+mn-ea"/>
                <a:sym typeface="+mn-lt"/>
              </a:rPr>
              <a:t>2. 指导学生正确认识自己的气质</a:t>
            </a:r>
            <a:endParaRPr lang="zh-CN" altLang="en-US" dirty="0">
              <a:solidFill>
                <a:schemeClr val="dk1"/>
              </a:solidFill>
              <a:latin typeface="Arial" panose="020B0604020202020204" pitchFamily="34" charset="0"/>
              <a:ea typeface="汉仪旗黑-55简" panose="00020600040101010101" charset="-122"/>
              <a:cs typeface="+mn-ea"/>
              <a:sym typeface="+mn-lt"/>
            </a:endParaRPr>
          </a:p>
        </p:txBody>
      </p:sp>
      <p:sp>
        <p:nvSpPr>
          <p:cNvPr id="3" name="圆角矩形 2"/>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57"/>
                                        </p:tgtEl>
                                        <p:attrNameLst>
                                          <p:attrName>style.visibility</p:attrName>
                                        </p:attrNameLst>
                                      </p:cBhvr>
                                      <p:to>
                                        <p:strVal val="visible"/>
                                      </p:to>
                                    </p:set>
                                    <p:anim calcmode="lin" valueType="num">
                                      <p:cBhvr>
                                        <p:cTn id="19" dur="500" fill="hold"/>
                                        <p:tgtEl>
                                          <p:spTgt spid="457"/>
                                        </p:tgtEl>
                                        <p:attrNameLst>
                                          <p:attrName>ppt_w</p:attrName>
                                        </p:attrNameLst>
                                      </p:cBhvr>
                                      <p:tavLst>
                                        <p:tav tm="0">
                                          <p:val>
                                            <p:fltVal val="0"/>
                                          </p:val>
                                        </p:tav>
                                        <p:tav tm="100000">
                                          <p:val>
                                            <p:strVal val="#ppt_w"/>
                                          </p:val>
                                        </p:tav>
                                      </p:tavLst>
                                    </p:anim>
                                    <p:anim calcmode="lin" valueType="num">
                                      <p:cBhvr>
                                        <p:cTn id="20" dur="500" fill="hold"/>
                                        <p:tgtEl>
                                          <p:spTgt spid="457"/>
                                        </p:tgtEl>
                                        <p:attrNameLst>
                                          <p:attrName>ppt_h</p:attrName>
                                        </p:attrNameLst>
                                      </p:cBhvr>
                                      <p:tavLst>
                                        <p:tav tm="0">
                                          <p:val>
                                            <p:fltVal val="0"/>
                                          </p:val>
                                        </p:tav>
                                        <p:tav tm="100000">
                                          <p:val>
                                            <p:strVal val="#ppt_h"/>
                                          </p:val>
                                        </p:tav>
                                      </p:tavLst>
                                    </p:anim>
                                    <p:animEffect transition="in" filter="fade">
                                      <p:cBhvr>
                                        <p:cTn id="21" dur="500"/>
                                        <p:tgtEl>
                                          <p:spTgt spid="45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45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435369" y="4245779"/>
              <a:ext cx="4104494"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小学生的性格</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77898" y="3071567"/>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任务三</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176395"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掌握性格的概念，理解性格的不同分类。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了解性格的特征和小学生性格发展的特点。</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重点掌握影响学生性格形成、发展的因素和培养小学生良好性格的方法。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526915"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观察本班同学的行为表现，尝试分析每名同学的性格特点并进行讨论。</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85" y="656"/>
              <a:ext cx="1015" cy="5446"/>
            </a:xfrm>
            <a:prstGeom prst="rect">
              <a:avLst/>
            </a:prstGeom>
            <a:noFill/>
            <a:effectLst>
              <a:outerShdw blurRad="50800" dist="38100" dir="8100000" algn="tr" rotWithShape="0">
                <a:prstClr val="black">
                  <a:alpha val="40000"/>
                </a:prstClr>
              </a:outerShdw>
            </a:effectLst>
          </p:spPr>
          <p:txBody>
            <a:bodyPr vert="eaVert" wrap="square" rtlCol="0" anchor="ctr" anchorCtr="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13" name="组合 12"/>
          <p:cNvGrpSpPr/>
          <p:nvPr/>
        </p:nvGrpSpPr>
        <p:grpSpPr>
          <a:xfrm>
            <a:off x="3432810" y="1674495"/>
            <a:ext cx="5836920" cy="688975"/>
            <a:chOff x="5356" y="3399"/>
            <a:chExt cx="9192" cy="1085"/>
          </a:xfrm>
        </p:grpSpPr>
        <p:sp>
          <p:nvSpPr>
            <p:cNvPr id="2" name="圆角矩形 1"/>
            <p:cNvSpPr/>
            <p:nvPr>
              <p:custDataLst>
                <p:tags r:id="rId5"/>
              </p:custDataLst>
            </p:nvPr>
          </p:nvSpPr>
          <p:spPr>
            <a:xfrm>
              <a:off x="5639" y="3399"/>
              <a:ext cx="8909"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6143" y="3506"/>
              <a:ext cx="7918" cy="822"/>
            </a:xfrm>
            <a:prstGeom prst="rect">
              <a:avLst/>
            </a:prstGeom>
          </p:spPr>
          <p:txBody>
            <a:bodyPr wrap="square">
              <a:spAutoFit/>
            </a:bodyPr>
            <a:p>
              <a:pPr algn="l">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性格的概述</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2647950"/>
            <a:ext cx="5836920" cy="688975"/>
            <a:chOff x="5356" y="5170"/>
            <a:chExt cx="8705" cy="1085"/>
          </a:xfrm>
        </p:grpSpPr>
        <p:sp>
          <p:nvSpPr>
            <p:cNvPr id="7" name="圆角矩形 6"/>
            <p:cNvSpPr/>
            <p:nvPr>
              <p:custDataLst>
                <p:tags r:id="rId8"/>
              </p:custDataLst>
            </p:nvPr>
          </p:nvSpPr>
          <p:spPr>
            <a:xfrm>
              <a:off x="5639" y="517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6143" y="5302"/>
              <a:ext cx="7918" cy="822"/>
            </a:xfrm>
            <a:prstGeom prst="rect">
              <a:avLst/>
            </a:prstGeom>
          </p:spPr>
          <p:txBody>
            <a:bodyPr wrap="square">
              <a:spAutoFit/>
            </a:bodyPr>
            <a:p>
              <a:pPr algn="l">
                <a:lnSpc>
                  <a:spcPct val="100000"/>
                </a:lnSpc>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影响性格形成与发展的因素</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5356" y="5418"/>
              <a:ext cx="558"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8" name="组合 17"/>
          <p:cNvGrpSpPr/>
          <p:nvPr/>
        </p:nvGrpSpPr>
        <p:grpSpPr>
          <a:xfrm>
            <a:off x="3432810" y="3621405"/>
            <a:ext cx="5836920" cy="688975"/>
            <a:chOff x="5356" y="3399"/>
            <a:chExt cx="9192" cy="1085"/>
          </a:xfrm>
        </p:grpSpPr>
        <p:sp>
          <p:nvSpPr>
            <p:cNvPr id="19" name="圆角矩形 18"/>
            <p:cNvSpPr/>
            <p:nvPr>
              <p:custDataLst>
                <p:tags r:id="rId11"/>
              </p:custDataLst>
            </p:nvPr>
          </p:nvSpPr>
          <p:spPr>
            <a:xfrm>
              <a:off x="5639" y="3399"/>
              <a:ext cx="8909"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0" name="矩形 19"/>
            <p:cNvSpPr/>
            <p:nvPr>
              <p:custDataLst>
                <p:tags r:id="rId12"/>
              </p:custDataLst>
            </p:nvPr>
          </p:nvSpPr>
          <p:spPr>
            <a:xfrm>
              <a:off x="6143" y="3506"/>
              <a:ext cx="7918" cy="822"/>
            </a:xfrm>
            <a:prstGeom prst="rect">
              <a:avLst/>
            </a:prstGeom>
          </p:spPr>
          <p:txBody>
            <a:bodyPr wrap="square">
              <a:spAutoFit/>
            </a:bodyPr>
            <a:p>
              <a:pPr algn="l">
                <a:defRPr/>
              </a:pP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小学生性格的发展</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1" name="椭圆 20"/>
            <p:cNvSpPr/>
            <p:nvPr>
              <p:custDataLst>
                <p:tags r:id="rId13"/>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22" name="组合 21"/>
          <p:cNvGrpSpPr/>
          <p:nvPr/>
        </p:nvGrpSpPr>
        <p:grpSpPr>
          <a:xfrm>
            <a:off x="3432810" y="4594860"/>
            <a:ext cx="5836920" cy="688975"/>
            <a:chOff x="5356" y="5170"/>
            <a:chExt cx="8705" cy="1085"/>
          </a:xfrm>
        </p:grpSpPr>
        <p:sp>
          <p:nvSpPr>
            <p:cNvPr id="23" name="圆角矩形 22"/>
            <p:cNvSpPr/>
            <p:nvPr>
              <p:custDataLst>
                <p:tags r:id="rId14"/>
              </p:custDataLst>
            </p:nvPr>
          </p:nvSpPr>
          <p:spPr>
            <a:xfrm>
              <a:off x="5639" y="517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4" name="矩形 23"/>
            <p:cNvSpPr/>
            <p:nvPr>
              <p:custDataLst>
                <p:tags r:id="rId15"/>
              </p:custDataLst>
            </p:nvPr>
          </p:nvSpPr>
          <p:spPr>
            <a:xfrm>
              <a:off x="6143" y="5302"/>
              <a:ext cx="7918" cy="822"/>
            </a:xfrm>
            <a:prstGeom prst="rect">
              <a:avLst/>
            </a:prstGeom>
          </p:spPr>
          <p:txBody>
            <a:bodyPr wrap="square">
              <a:spAutoFit/>
            </a:bodyPr>
            <a:p>
              <a:pPr algn="l">
                <a:lnSpc>
                  <a:spcPct val="100000"/>
                </a:lnSpc>
                <a:defRPr/>
              </a:pP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四</a:t>
              </a: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小学生性格的培养</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5" name="椭圆 24"/>
            <p:cNvSpPr/>
            <p:nvPr>
              <p:custDataLst>
                <p:tags r:id="rId16"/>
              </p:custDataLst>
            </p:nvPr>
          </p:nvSpPr>
          <p:spPr>
            <a:xfrm>
              <a:off x="5356" y="5418"/>
              <a:ext cx="558"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20" name="图片 19"/>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矩形 18"/>
          <p:cNvSpPr/>
          <p:nvPr userDrawn="1">
            <p:custDataLst>
              <p:tags r:id="rId4"/>
            </p:custDataLst>
          </p:nvPr>
        </p:nvSpPr>
        <p:spPr>
          <a:xfrm>
            <a:off x="292075" y="303809"/>
            <a:ext cx="11607851" cy="6250382"/>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8" name="矩形 17"/>
          <p:cNvSpPr/>
          <p:nvPr userDrawn="1">
            <p:custDataLst>
              <p:tags r:id="rId5"/>
            </p:custDataLst>
          </p:nvPr>
        </p:nvSpPr>
        <p:spPr>
          <a:xfrm>
            <a:off x="0" y="0"/>
            <a:ext cx="4267200"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cxnSp>
        <p:nvCxnSpPr>
          <p:cNvPr id="8" name="直接连接符 7"/>
          <p:cNvCxnSpPr/>
          <p:nvPr>
            <p:custDataLst>
              <p:tags r:id="rId6"/>
            </p:custDataLst>
          </p:nvPr>
        </p:nvCxnSpPr>
        <p:spPr>
          <a:xfrm>
            <a:off x="448310" y="1019175"/>
            <a:ext cx="908685" cy="0"/>
          </a:xfrm>
          <a:prstGeom prst="line">
            <a:avLst/>
          </a:prstGeom>
          <a:ln w="25400" cap="rnd">
            <a:solidFill>
              <a:schemeClr val="lt2">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457200" y="6096049"/>
            <a:ext cx="291465" cy="0"/>
          </a:xfrm>
          <a:prstGeom prst="line">
            <a:avLst/>
          </a:prstGeom>
          <a:ln w="25400" cap="rnd">
            <a:solidFill>
              <a:schemeClr val="lt2">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1278235" y="609600"/>
            <a:ext cx="2305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1278235" y="670560"/>
            <a:ext cx="141605" cy="0"/>
          </a:xfrm>
          <a:prstGeom prst="line">
            <a:avLst/>
          </a:prstGeom>
          <a:ln w="19050" cap="rnd">
            <a:solidFill>
              <a:schemeClr val="dk2"/>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10"/>
            </p:custDataLst>
          </p:nvPr>
        </p:nvSpPr>
        <p:spPr>
          <a:xfrm>
            <a:off x="448314" y="1219210"/>
            <a:ext cx="3352825" cy="1404620"/>
          </a:xfrm>
          <a:prstGeom prst="rect">
            <a:avLst/>
          </a:prstGeom>
          <a:noFill/>
        </p:spPr>
        <p:txBody>
          <a:bodyPr wrap="square" lIns="63500" tIns="25400" rIns="63500" bIns="25400" rtlCol="0" anchor="b" anchorCtr="0">
            <a:normAutofit/>
          </a:bodyPr>
          <a:p>
            <a:pPr marL="0" lvl="0" indent="0" algn="l">
              <a:lnSpc>
                <a:spcPct val="110000"/>
              </a:lnSpc>
              <a:spcBef>
                <a:spcPts val="0"/>
              </a:spcBef>
              <a:spcAft>
                <a:spcPts val="0"/>
              </a:spcAft>
              <a:buSzPct val="100000"/>
              <a:buFontTx/>
              <a:buNone/>
            </a:pPr>
            <a:r>
              <a:rPr lang="zh-CN" altLang="en-US" sz="4000" b="1" spc="240">
                <a:solidFill>
                  <a:schemeClr val="accent1"/>
                </a:solidFill>
                <a:latin typeface="微软雅黑" panose="020B0503020204020204" charset="-122"/>
                <a:ea typeface="微软雅黑" panose="020B0503020204020204" charset="-122"/>
              </a:rPr>
              <a:t>一、性格的概述</a:t>
            </a:r>
            <a:endParaRPr lang="zh-CN" altLang="en-US" sz="4000" b="1" spc="240">
              <a:solidFill>
                <a:schemeClr val="accent1"/>
              </a:solidFill>
              <a:latin typeface="微软雅黑" panose="020B0503020204020204" charset="-122"/>
              <a:ea typeface="微软雅黑" panose="020B0503020204020204" charset="-122"/>
            </a:endParaRPr>
          </a:p>
        </p:txBody>
      </p:sp>
      <p:sp>
        <p:nvSpPr>
          <p:cNvPr id="7" name="文本框 6"/>
          <p:cNvSpPr txBox="1"/>
          <p:nvPr>
            <p:custDataLst>
              <p:tags r:id="rId11"/>
            </p:custDataLst>
          </p:nvPr>
        </p:nvSpPr>
        <p:spPr>
          <a:xfrm>
            <a:off x="457839" y="2806075"/>
            <a:ext cx="3351555" cy="505473"/>
          </a:xfrm>
          <a:prstGeom prst="rect">
            <a:avLst/>
          </a:prstGeom>
          <a:noFill/>
        </p:spPr>
        <p:txBody>
          <a:bodyPr wrap="square" lIns="63500" tIns="25400" rIns="63500" bIns="25400" rtlCol="0" anchor="t" anchorCtr="0">
            <a:normAutofit/>
          </a:bodyPr>
          <a:p>
            <a:pPr marL="0" indent="0" algn="l" fontAlgn="auto">
              <a:lnSpc>
                <a:spcPct val="120000"/>
              </a:lnSpc>
              <a:spcBef>
                <a:spcPts val="0"/>
              </a:spcBef>
              <a:spcAft>
                <a:spcPts val="0"/>
              </a:spcAft>
              <a:buSzPct val="100000"/>
              <a:buNone/>
            </a:pPr>
            <a:r>
              <a:rPr lang="zh-CN" altLang="en-US" sz="2400" spc="100">
                <a:solidFill>
                  <a:schemeClr val="lt1">
                    <a:lumMod val="50000"/>
                  </a:schemeClr>
                </a:solidFill>
                <a:latin typeface="微软雅黑" panose="020B0503020204020204" charset="-122"/>
                <a:ea typeface="微软雅黑" panose="020B0503020204020204" charset="-122"/>
              </a:rPr>
              <a:t>什么是性格</a:t>
            </a:r>
            <a:endParaRPr lang="zh-CN" altLang="en-US" sz="2400" spc="100">
              <a:solidFill>
                <a:schemeClr val="lt1">
                  <a:lumMod val="50000"/>
                </a:schemeClr>
              </a:solidFill>
              <a:latin typeface="微软雅黑" panose="020B0503020204020204" charset="-122"/>
              <a:ea typeface="微软雅黑" panose="020B0503020204020204" charset="-122"/>
            </a:endParaRPr>
          </a:p>
        </p:txBody>
      </p:sp>
      <p:sp>
        <p:nvSpPr>
          <p:cNvPr id="15" name="文本框 14"/>
          <p:cNvSpPr txBox="1"/>
          <p:nvPr>
            <p:custDataLst>
              <p:tags r:id="rId12"/>
            </p:custDataLst>
          </p:nvPr>
        </p:nvSpPr>
        <p:spPr>
          <a:xfrm>
            <a:off x="5376545" y="4471035"/>
            <a:ext cx="5705475" cy="900430"/>
          </a:xfrm>
          <a:prstGeom prst="rect">
            <a:avLst/>
          </a:prstGeom>
          <a:noFill/>
        </p:spPr>
        <p:txBody>
          <a:bodyPr wrap="square" rtlCol="0" anchor="ctr" anchorCtr="0">
            <a:normAutofit/>
          </a:bodyPr>
          <a:lstStyle/>
          <a:p>
            <a:pPr marL="0" lvl="0" indent="0" algn="l">
              <a:lnSpc>
                <a:spcPct val="120000"/>
              </a:lnSpc>
              <a:spcBef>
                <a:spcPts val="0"/>
              </a:spcBef>
              <a:spcAft>
                <a:spcPts val="800"/>
              </a:spcAft>
              <a:buSzPct val="100000"/>
              <a:buNone/>
            </a:pPr>
            <a:r>
              <a:rPr lang="zh-CN" altLang="en-US" sz="2200" spc="1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培根讲：性格决定命运,你是如何理解的?</a:t>
            </a:r>
            <a:endParaRPr lang="zh-CN" altLang="en-US" sz="2200" spc="14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云形 1"/>
          <p:cNvSpPr/>
          <p:nvPr/>
        </p:nvSpPr>
        <p:spPr>
          <a:xfrm>
            <a:off x="5396865" y="1219200"/>
            <a:ext cx="5664835" cy="289687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0" tIns="179705" rIns="0" rtlCol="0" anchor="ctr" anchorCtr="0"/>
          <a:p>
            <a:pPr algn="ctr">
              <a:lnSpc>
                <a:spcPct val="150000"/>
              </a:lnSpc>
            </a:pPr>
            <a:r>
              <a:rPr lang="zh-CN" altLang="en-US" sz="2000" spc="140">
                <a:solidFill>
                  <a:schemeClr val="bg1"/>
                </a:solidFill>
                <a:latin typeface="微软雅黑" panose="020B0503020204020204" charset="-122"/>
                <a:ea typeface="微软雅黑" panose="020B0503020204020204" charset="-122"/>
                <a:sym typeface="+mn-ea"/>
              </a:rPr>
              <a:t>性格是指人对现实稳定的态度以及与之相适应的习惯化了的行为方式。</a:t>
            </a:r>
            <a:endParaRPr lang="zh-CN" altLang="en-US" sz="2000" spc="140">
              <a:solidFill>
                <a:schemeClr val="bg1"/>
              </a:solidFill>
              <a:latin typeface="微软雅黑" panose="020B0503020204020204" charset="-122"/>
              <a:ea typeface="微软雅黑" panose="020B050302020402020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71270" y="2420620"/>
            <a:ext cx="8065770" cy="2584450"/>
          </a:xfrm>
          <a:prstGeom prst="rect">
            <a:avLst/>
          </a:prstGeom>
        </p:spPr>
        <p:txBody>
          <a:bodyPr wrap="square">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个性心理特征是指在一个人身上经常表现出来的相对稳定的心理特点，包括能力、气质、性格。教师在进行教育的过程中要深入了解小学生的能力、气质、性格的差异及这些差异对学习的影响，为进行因材施教提供心理依据。此外“性格决定命运”说明了性格的重要作用，它是个性心理特征的核心。能力的培养也是教育的目标之一，因此我们还要在探讨差异性的基础上掌握性格、能力的培养方法。</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290955" y="580390"/>
            <a:ext cx="6362065" cy="681990"/>
          </a:xfrm>
          <a:prstGeom prst="rect">
            <a:avLst/>
          </a:prstGeom>
          <a:noFill/>
          <a:effectLst/>
        </p:spPr>
        <p:txBody>
          <a:bodyPr wrap="square" rtlCol="0">
            <a:spAutoFit/>
          </a:bodyPr>
          <a:p>
            <a:pPr>
              <a:lnSpc>
                <a:spcPct val="120000"/>
              </a:lnSpc>
            </a:pPr>
            <a:r>
              <a:rPr lang="zh-CN" altLang="en-US" sz="32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根据性格定义，我们可做如下解释。</a:t>
            </a:r>
            <a:endParaRPr lang="zh-CN" altLang="en-US" sz="32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25089" y="58061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385810" y="999490"/>
            <a:ext cx="534035" cy="53403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801350" y="1647825"/>
            <a:ext cx="499745" cy="499745"/>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grpSp>
        <p:nvGrpSpPr>
          <p:cNvPr id="14857" name="Group 14857"/>
          <p:cNvGrpSpPr/>
          <p:nvPr>
            <p:custDataLst>
              <p:tags r:id="rId4"/>
            </p:custDataLst>
          </p:nvPr>
        </p:nvGrpSpPr>
        <p:grpSpPr>
          <a:xfrm>
            <a:off x="915244" y="1445799"/>
            <a:ext cx="4696095" cy="4912965"/>
            <a:chOff x="0" y="0"/>
            <a:chExt cx="5009165" cy="5240493"/>
          </a:xfrm>
        </p:grpSpPr>
        <p:sp>
          <p:nvSpPr>
            <p:cNvPr id="14855" name="Shape 14855"/>
            <p:cNvSpPr/>
            <p:nvPr>
              <p:custDataLst>
                <p:tags r:id="rId5"/>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6"/>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7"/>
            </p:custDataLst>
          </p:nvPr>
        </p:nvSpPr>
        <p:spPr>
          <a:xfrm flipH="1">
            <a:off x="922024" y="145935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8"/>
            </p:custDataLst>
          </p:nvPr>
        </p:nvSpPr>
        <p:spPr>
          <a:xfrm flipH="1">
            <a:off x="2049650" y="265116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9"/>
            </p:custDataLst>
          </p:nvPr>
        </p:nvSpPr>
        <p:spPr>
          <a:xfrm flipH="1">
            <a:off x="3246113" y="389140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8" name="文本框 7"/>
          <p:cNvSpPr txBox="1"/>
          <p:nvPr>
            <p:custDataLst>
              <p:tags r:id="rId10"/>
            </p:custDataLst>
          </p:nvPr>
        </p:nvSpPr>
        <p:spPr>
          <a:xfrm>
            <a:off x="1519437" y="3208909"/>
            <a:ext cx="62611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9" name="文本框 8"/>
          <p:cNvSpPr txBox="1"/>
          <p:nvPr>
            <p:custDataLst>
              <p:tags r:id="rId11"/>
            </p:custDataLst>
          </p:nvPr>
        </p:nvSpPr>
        <p:spPr>
          <a:xfrm>
            <a:off x="2598964" y="398130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12"/>
            </p:custDataLst>
          </p:nvPr>
        </p:nvSpPr>
        <p:spPr>
          <a:xfrm>
            <a:off x="3565244" y="475904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1" name="矩形 10"/>
          <p:cNvSpPr/>
          <p:nvPr>
            <p:custDataLst>
              <p:tags r:id="rId13"/>
            </p:custDataLst>
          </p:nvPr>
        </p:nvSpPr>
        <p:spPr>
          <a:xfrm>
            <a:off x="5395291" y="209627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12" name="直线连接符 5"/>
          <p:cNvCxnSpPr/>
          <p:nvPr>
            <p:custDataLst>
              <p:tags r:id="rId14"/>
            </p:custDataLst>
          </p:nvPr>
        </p:nvCxnSpPr>
        <p:spPr>
          <a:xfrm>
            <a:off x="5395292" y="209627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17" name="矩形 16"/>
          <p:cNvSpPr/>
          <p:nvPr>
            <p:custDataLst>
              <p:tags r:id="rId15"/>
            </p:custDataLst>
          </p:nvPr>
        </p:nvSpPr>
        <p:spPr>
          <a:xfrm>
            <a:off x="5913916" y="351268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6"/>
            </p:custDataLst>
          </p:nvPr>
        </p:nvCxnSpPr>
        <p:spPr>
          <a:xfrm>
            <a:off x="5913917" y="351268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7"/>
            </p:custDataLst>
          </p:nvPr>
        </p:nvSpPr>
        <p:spPr>
          <a:xfrm>
            <a:off x="6432542" y="490803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23" name="直线连接符 34"/>
          <p:cNvCxnSpPr/>
          <p:nvPr>
            <p:custDataLst>
              <p:tags r:id="rId18"/>
            </p:custDataLst>
          </p:nvPr>
        </p:nvCxnSpPr>
        <p:spPr>
          <a:xfrm>
            <a:off x="6432543" y="490803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24" name="文本框 23"/>
          <p:cNvSpPr txBox="1"/>
          <p:nvPr>
            <p:custDataLst>
              <p:tags r:id="rId19"/>
            </p:custDataLst>
          </p:nvPr>
        </p:nvSpPr>
        <p:spPr>
          <a:xfrm>
            <a:off x="5493833" y="2231686"/>
            <a:ext cx="4845920" cy="787523"/>
          </a:xfrm>
          <a:prstGeom prst="rect">
            <a:avLst/>
          </a:prstGeom>
          <a:noFill/>
        </p:spPr>
        <p:txBody>
          <a:bodyPr wrap="square" rtlCol="0" anchor="ctr" anchorCtr="0">
            <a:noAutofit/>
          </a:bodyPr>
          <a:p>
            <a:pPr>
              <a:lnSpc>
                <a:spcPct val="110000"/>
              </a:lnSpc>
              <a:spcBef>
                <a:spcPts val="0"/>
              </a:spcBef>
              <a:spcAft>
                <a:spcPts val="0"/>
              </a:spcAft>
            </a:pPr>
            <a:r>
              <a:rPr lang="zh-CN" altLang="en-US" dirty="0">
                <a:latin typeface="微软雅黑" panose="020B0503020204020204" charset="-122"/>
                <a:ea typeface="微软雅黑" panose="020B0503020204020204" charset="-122"/>
              </a:rPr>
              <a:t>一是性格是人在现实社会中形成的个性品质，它经常与个体的价值观、信念、需要等个性倾向性相联系。</a:t>
            </a:r>
            <a:endParaRPr lang="zh-CN" altLang="en-US" dirty="0">
              <a:latin typeface="微软雅黑" panose="020B0503020204020204" charset="-122"/>
              <a:ea typeface="微软雅黑" panose="020B0503020204020204" charset="-122"/>
            </a:endParaRPr>
          </a:p>
        </p:txBody>
      </p:sp>
      <p:sp>
        <p:nvSpPr>
          <p:cNvPr id="41" name="文本框 40"/>
          <p:cNvSpPr txBox="1"/>
          <p:nvPr>
            <p:custDataLst>
              <p:tags r:id="rId20"/>
            </p:custDataLst>
          </p:nvPr>
        </p:nvSpPr>
        <p:spPr>
          <a:xfrm>
            <a:off x="5963186" y="3648101"/>
            <a:ext cx="4845920" cy="787523"/>
          </a:xfrm>
          <a:prstGeom prst="rect">
            <a:avLst/>
          </a:prstGeom>
          <a:noFill/>
        </p:spPr>
        <p:txBody>
          <a:bodyPr wrap="square" rtlCol="0" anchor="ctr" anchorCtr="0">
            <a:noAutofit/>
          </a:bodyPr>
          <a:p>
            <a:pPr>
              <a:lnSpc>
                <a:spcPct val="110000"/>
              </a:lnSpc>
              <a:spcBef>
                <a:spcPts val="0"/>
              </a:spcBef>
              <a:spcAft>
                <a:spcPts val="0"/>
              </a:spcAft>
            </a:pPr>
            <a:r>
              <a:rPr lang="zh-CN" altLang="en-US" dirty="0">
                <a:latin typeface="微软雅黑" panose="020B0503020204020204" charset="-122"/>
                <a:ea typeface="微软雅黑" panose="020B0503020204020204" charset="-122"/>
              </a:rPr>
              <a:t>二是性格是一组能展示个人独特风格的心理特征总和。</a:t>
            </a:r>
            <a:endParaRPr lang="zh-CN" altLang="en-US" dirty="0">
              <a:latin typeface="微软雅黑" panose="020B0503020204020204" charset="-122"/>
              <a:ea typeface="微软雅黑" panose="020B0503020204020204" charset="-122"/>
            </a:endParaRPr>
          </a:p>
        </p:txBody>
      </p:sp>
      <p:sp>
        <p:nvSpPr>
          <p:cNvPr id="25" name="文本框 24"/>
          <p:cNvSpPr txBox="1"/>
          <p:nvPr>
            <p:custDataLst>
              <p:tags r:id="rId21"/>
            </p:custDataLst>
          </p:nvPr>
        </p:nvSpPr>
        <p:spPr>
          <a:xfrm>
            <a:off x="6481813" y="5043455"/>
            <a:ext cx="4845920" cy="787523"/>
          </a:xfrm>
          <a:prstGeom prst="rect">
            <a:avLst/>
          </a:prstGeom>
          <a:noFill/>
        </p:spPr>
        <p:txBody>
          <a:bodyPr wrap="square" rtlCol="0" anchor="ctr" anchorCtr="0">
            <a:noAutofit/>
          </a:bodyPr>
          <a:p>
            <a:pPr>
              <a:lnSpc>
                <a:spcPct val="110000"/>
              </a:lnSpc>
              <a:spcBef>
                <a:spcPts val="0"/>
              </a:spcBef>
              <a:spcAft>
                <a:spcPts val="0"/>
              </a:spcAft>
            </a:pPr>
            <a:r>
              <a:rPr lang="zh-CN" altLang="en-US">
                <a:latin typeface="微软雅黑" panose="020B0503020204020204" charset="-122"/>
                <a:ea typeface="微软雅黑" panose="020B0503020204020204" charset="-122"/>
              </a:rPr>
              <a:t>三是性格具有相对的稳定性。个体一旦形成某种性格便会时时处处都表现出统一的态度或行为方式。</a:t>
            </a:r>
            <a:endParaRPr lang="zh-CN" altLang="en-US">
              <a:latin typeface="微软雅黑" panose="020B0503020204020204" charset="-122"/>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28" name="任意多边形 27"/>
          <p:cNvSpPr/>
          <p:nvPr>
            <p:custDataLst>
              <p:tags r:id="rId1"/>
            </p:custDataLst>
          </p:nvPr>
        </p:nvSpPr>
        <p:spPr>
          <a:xfrm>
            <a:off x="4389592" y="1698135"/>
            <a:ext cx="3461727" cy="346172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chemeClr val="tx2">
              <a:lumMod val="90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 name="等腰三角形 9"/>
          <p:cNvSpPr/>
          <p:nvPr>
            <p:custDataLst>
              <p:tags r:id="rId2"/>
            </p:custDataLst>
          </p:nvPr>
        </p:nvSpPr>
        <p:spPr>
          <a:xfrm rot="16200000">
            <a:off x="5124523" y="1861837"/>
            <a:ext cx="1460282" cy="531588"/>
          </a:xfrm>
          <a:prstGeom prst="triangle">
            <a:avLst/>
          </a:prstGeom>
          <a:solidFill>
            <a:schemeClr val="tx2">
              <a:lumMod val="90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圆角矩形 25"/>
          <p:cNvSpPr/>
          <p:nvPr>
            <p:custDataLst>
              <p:tags r:id="rId3"/>
            </p:custDataLst>
          </p:nvPr>
        </p:nvSpPr>
        <p:spPr>
          <a:xfrm>
            <a:off x="4065200" y="2512734"/>
            <a:ext cx="1493018" cy="1493018"/>
          </a:xfrm>
          <a:prstGeom prst="roundRect">
            <a:avLst/>
          </a:prstGeom>
          <a:solidFill>
            <a:schemeClr val="bg2">
              <a:lumMod val="95000"/>
            </a:schemeClr>
          </a:solidFill>
          <a:ln w="762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1" name="圆角矩形 10"/>
          <p:cNvSpPr/>
          <p:nvPr>
            <p:custDataLst>
              <p:tags r:id="rId4"/>
            </p:custDataLst>
          </p:nvPr>
        </p:nvSpPr>
        <p:spPr>
          <a:xfrm>
            <a:off x="4158190" y="2605725"/>
            <a:ext cx="1307036" cy="1307036"/>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2" name="椭圆 11"/>
          <p:cNvSpPr/>
          <p:nvPr>
            <p:custDataLst>
              <p:tags r:id="rId5"/>
            </p:custDataLst>
          </p:nvPr>
        </p:nvSpPr>
        <p:spPr>
          <a:xfrm>
            <a:off x="6651863" y="1416418"/>
            <a:ext cx="963026" cy="963034"/>
          </a:xfrm>
          <a:prstGeom prst="ellipse">
            <a:avLst/>
          </a:prstGeom>
          <a:solidFill>
            <a:srgbClr val="785658"/>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23" name="任意多边形 22"/>
          <p:cNvSpPr/>
          <p:nvPr>
            <p:custDataLst>
              <p:tags r:id="rId6"/>
            </p:custDataLst>
          </p:nvPr>
        </p:nvSpPr>
        <p:spPr bwMode="auto">
          <a:xfrm>
            <a:off x="6887850" y="1657195"/>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17" name="文本框 16"/>
          <p:cNvSpPr txBox="1"/>
          <p:nvPr>
            <p:custDataLst>
              <p:tags r:id="rId7"/>
            </p:custDataLst>
          </p:nvPr>
        </p:nvSpPr>
        <p:spPr>
          <a:xfrm>
            <a:off x="4337806" y="3369749"/>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en-US" altLang="zh-CN" sz="16600" b="0" i="0" u="none" strike="noStrike" kern="1200" cap="none" spc="0" normalizeH="0" baseline="0" noProof="0" dirty="0">
                <a:ln>
                  <a:noFill/>
                </a:ln>
                <a:effectLst/>
                <a:uLnTx/>
                <a:uFillTx/>
                <a:latin typeface="微软雅黑" panose="020B0503020204020204" charset="-122"/>
                <a:ea typeface="微软雅黑" panose="020B0503020204020204" charset="-122"/>
              </a:rPr>
              <a:t>具体可分为：</a:t>
            </a:r>
            <a:endParaRPr kumimoji="0" lang="en-US" altLang="zh-CN"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4" name="文本框 23"/>
          <p:cNvSpPr txBox="1"/>
          <p:nvPr>
            <p:custDataLst>
              <p:tags r:id="rId8"/>
            </p:custDataLst>
          </p:nvPr>
        </p:nvSpPr>
        <p:spPr>
          <a:xfrm>
            <a:off x="4339459" y="3214660"/>
            <a:ext cx="676284" cy="115717"/>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en-US" altLang="zh-CN" sz="9600" b="1" i="0" u="none" strike="noStrike" kern="1200" cap="none" spc="0" normalizeH="0" baseline="0" noProof="0" dirty="0">
                <a:ln>
                  <a:noFill/>
                </a:ln>
                <a:effectLst/>
                <a:uLnTx/>
                <a:uFillTx/>
                <a:latin typeface="微软雅黑" panose="020B0503020204020204" charset="-122"/>
                <a:ea typeface="微软雅黑" panose="020B0503020204020204" charset="-122"/>
              </a:rPr>
              <a:t>社会属性相关，</a:t>
            </a:r>
            <a:endParaRPr kumimoji="0" lang="en-US" altLang="zh-CN"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5" name="文本框 24"/>
          <p:cNvSpPr txBox="1"/>
          <p:nvPr>
            <p:custDataLst>
              <p:tags r:id="rId9"/>
            </p:custDataLst>
          </p:nvPr>
        </p:nvSpPr>
        <p:spPr>
          <a:xfrm>
            <a:off x="4695118" y="2999917"/>
            <a:ext cx="422428" cy="173406"/>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en-US" altLang="zh-CN" sz="9600" b="1" i="0" u="none" strike="noStrike" kern="1200" cap="none" spc="0" normalizeH="0" baseline="0" noProof="0" dirty="0">
                <a:ln>
                  <a:noFill/>
                </a:ln>
                <a:effectLst/>
                <a:uLnTx/>
                <a:uFillTx/>
                <a:latin typeface="微软雅黑" panose="020B0503020204020204" charset="-122"/>
                <a:ea typeface="微软雅黑" panose="020B0503020204020204" charset="-122"/>
              </a:rPr>
              <a:t>它与人的</a:t>
            </a:r>
            <a:endParaRPr kumimoji="0" lang="en-US" altLang="zh-CN"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30" name="矩形 29"/>
          <p:cNvSpPr/>
          <p:nvPr>
            <p:custDataLst>
              <p:tags r:id="rId10"/>
            </p:custDataLst>
          </p:nvPr>
        </p:nvSpPr>
        <p:spPr>
          <a:xfrm>
            <a:off x="4337806" y="2999917"/>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32" name="矩形 31"/>
          <p:cNvSpPr/>
          <p:nvPr>
            <p:custDataLst>
              <p:tags r:id="rId11"/>
            </p:custDataLst>
          </p:nvPr>
        </p:nvSpPr>
        <p:spPr>
          <a:xfrm>
            <a:off x="4337806" y="2999917"/>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33" name="任意多边形 32"/>
          <p:cNvSpPr/>
          <p:nvPr>
            <p:custDataLst>
              <p:tags r:id="rId12"/>
            </p:custDataLst>
          </p:nvPr>
        </p:nvSpPr>
        <p:spPr>
          <a:xfrm>
            <a:off x="5059519" y="3103113"/>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34" name="文本框 33"/>
          <p:cNvSpPr txBox="1"/>
          <p:nvPr>
            <p:custDataLst>
              <p:tags r:id="rId13"/>
            </p:custDataLst>
          </p:nvPr>
        </p:nvSpPr>
        <p:spPr>
          <a:xfrm>
            <a:off x="7859395" y="1438910"/>
            <a:ext cx="3805555" cy="837565"/>
          </a:xfrm>
          <a:prstGeom prst="rect">
            <a:avLst/>
          </a:prstGeom>
          <a:noFill/>
        </p:spPr>
        <p:txBody>
          <a:bodyPr wrap="square" lIns="90000" tIns="46800" rIns="90000" bIns="46800" rtlCol="0" anchor="ctr" anchorCtr="0">
            <a:noAutofit/>
          </a:bodyPr>
          <a:lstStyle/>
          <a:p>
            <a:pPr>
              <a:lnSpc>
                <a:spcPct val="120000"/>
              </a:lnSpc>
              <a:spcBef>
                <a:spcPts val="0"/>
              </a:spcBef>
              <a:spcAft>
                <a:spcPts val="0"/>
              </a:spcAft>
            </a:pPr>
            <a:r>
              <a:rPr lang="zh-CN" altLang="en-US" sz="1600" dirty="0">
                <a:solidFill>
                  <a:schemeClr val="tx1"/>
                </a:solidFill>
                <a:uFillTx/>
                <a:latin typeface="微软雅黑" panose="020B0503020204020204" charset="-122"/>
                <a:ea typeface="微软雅黑" panose="020B0503020204020204" charset="-122"/>
              </a:rPr>
              <a:t>①对社会、对集体、对他人的态度特征，如善于交际、关心集体、正直诚实等；</a:t>
            </a:r>
            <a:endParaRPr lang="zh-CN" altLang="en-US" sz="1600" dirty="0">
              <a:solidFill>
                <a:schemeClr val="tx1"/>
              </a:solidFill>
              <a:uFillTx/>
              <a:latin typeface="微软雅黑" panose="020B0503020204020204" charset="-122"/>
              <a:ea typeface="微软雅黑" panose="020B0503020204020204" charset="-122"/>
            </a:endParaRPr>
          </a:p>
        </p:txBody>
      </p:sp>
      <p:sp>
        <p:nvSpPr>
          <p:cNvPr id="39" name="椭圆 38"/>
          <p:cNvSpPr/>
          <p:nvPr>
            <p:custDataLst>
              <p:tags r:id="rId14"/>
            </p:custDataLst>
          </p:nvPr>
        </p:nvSpPr>
        <p:spPr>
          <a:xfrm>
            <a:off x="7133376" y="3288141"/>
            <a:ext cx="963026" cy="963034"/>
          </a:xfrm>
          <a:prstGeom prst="ellipse">
            <a:avLst/>
          </a:prstGeom>
          <a:solidFill>
            <a:srgbClr val="F2939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41" name="任意多边形 22"/>
          <p:cNvSpPr/>
          <p:nvPr>
            <p:custDataLst>
              <p:tags r:id="rId15"/>
            </p:custDataLst>
          </p:nvPr>
        </p:nvSpPr>
        <p:spPr bwMode="auto">
          <a:xfrm>
            <a:off x="7369363" y="3528918"/>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43" name="文本框 42"/>
          <p:cNvSpPr txBox="1"/>
          <p:nvPr>
            <p:custDataLst>
              <p:tags r:id="rId16"/>
            </p:custDataLst>
          </p:nvPr>
        </p:nvSpPr>
        <p:spPr>
          <a:xfrm>
            <a:off x="8082721" y="3314930"/>
            <a:ext cx="3615716" cy="837639"/>
          </a:xfrm>
          <a:prstGeom prst="rect">
            <a:avLst/>
          </a:prstGeom>
          <a:noFill/>
        </p:spPr>
        <p:txBody>
          <a:bodyPr wrap="square" lIns="90000" tIns="46800" rIns="90000" bIns="46800" rtlCol="0" anchor="ctr" anchorCtr="0">
            <a:noAutofit/>
          </a:bodyPr>
          <a:lstStyle/>
          <a:p>
            <a:pPr>
              <a:lnSpc>
                <a:spcPct val="120000"/>
              </a:lnSpc>
              <a:spcBef>
                <a:spcPts val="0"/>
              </a:spcBef>
              <a:spcAft>
                <a:spcPts val="0"/>
              </a:spcAft>
            </a:pPr>
            <a:r>
              <a:rPr lang="zh-CN" altLang="en-US" sz="1600" dirty="0">
                <a:solidFill>
                  <a:schemeClr val="tx1"/>
                </a:solidFill>
                <a:uFillTx/>
                <a:latin typeface="微软雅黑" panose="020B0503020204020204" charset="-122"/>
                <a:ea typeface="微软雅黑" panose="020B0503020204020204" charset="-122"/>
              </a:rPr>
              <a:t>②对学习、劳动和工作的态度特征，如认真细致、勤劳、有创造精神等；</a:t>
            </a:r>
            <a:endParaRPr lang="zh-CN" altLang="en-US" sz="1600" dirty="0">
              <a:solidFill>
                <a:schemeClr val="tx1"/>
              </a:solidFill>
              <a:uFillTx/>
              <a:latin typeface="微软雅黑" panose="020B0503020204020204" charset="-122"/>
              <a:ea typeface="微软雅黑" panose="020B0503020204020204" charset="-122"/>
            </a:endParaRPr>
          </a:p>
        </p:txBody>
      </p:sp>
      <p:sp>
        <p:nvSpPr>
          <p:cNvPr id="44" name="椭圆 43"/>
          <p:cNvSpPr/>
          <p:nvPr>
            <p:custDataLst>
              <p:tags r:id="rId17"/>
            </p:custDataLst>
          </p:nvPr>
        </p:nvSpPr>
        <p:spPr>
          <a:xfrm>
            <a:off x="5748978" y="4685239"/>
            <a:ext cx="963026" cy="963034"/>
          </a:xfrm>
          <a:prstGeom prst="ellipse">
            <a:avLst/>
          </a:prstGeom>
          <a:solidFill>
            <a:srgbClr val="A6B08C"/>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45" name="任意多边形 22"/>
          <p:cNvSpPr/>
          <p:nvPr>
            <p:custDataLst>
              <p:tags r:id="rId18"/>
            </p:custDataLst>
          </p:nvPr>
        </p:nvSpPr>
        <p:spPr bwMode="auto">
          <a:xfrm>
            <a:off x="5984965" y="4926016"/>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46" name="文本框 45"/>
          <p:cNvSpPr txBox="1"/>
          <p:nvPr>
            <p:custDataLst>
              <p:tags r:id="rId19"/>
            </p:custDataLst>
          </p:nvPr>
        </p:nvSpPr>
        <p:spPr>
          <a:xfrm>
            <a:off x="6888480" y="5191125"/>
            <a:ext cx="4632325" cy="775970"/>
          </a:xfrm>
          <a:prstGeom prst="rect">
            <a:avLst/>
          </a:prstGeom>
          <a:noFill/>
        </p:spPr>
        <p:txBody>
          <a:bodyPr wrap="square" lIns="90000" tIns="46800" rIns="90000" bIns="46800" rtlCol="0" anchor="ctr" anchorCtr="0">
            <a:noAutofit/>
          </a:bodyPr>
          <a:lstStyle/>
          <a:p>
            <a:pPr>
              <a:lnSpc>
                <a:spcPct val="120000"/>
              </a:lnSpc>
              <a:spcBef>
                <a:spcPts val="0"/>
              </a:spcBef>
              <a:spcAft>
                <a:spcPts val="0"/>
              </a:spcAft>
            </a:pPr>
            <a:r>
              <a:rPr lang="zh-CN" altLang="en-US" sz="1600" dirty="0">
                <a:solidFill>
                  <a:schemeClr val="tx1"/>
                </a:solidFill>
                <a:uFillTx/>
                <a:latin typeface="微软雅黑" panose="020B0503020204020204" charset="-122"/>
                <a:ea typeface="微软雅黑" panose="020B0503020204020204" charset="-122"/>
              </a:rPr>
              <a:t>③对自己的态度特征，如自信、谦虚、自尊等。</a:t>
            </a:r>
            <a:endParaRPr lang="zh-CN" altLang="en-US" sz="1600" dirty="0">
              <a:solidFill>
                <a:schemeClr val="tx1"/>
              </a:solidFill>
              <a:uFillTx/>
              <a:latin typeface="微软雅黑" panose="020B0503020204020204" charset="-122"/>
              <a:ea typeface="微软雅黑" panose="020B0503020204020204" charset="-122"/>
            </a:endParaRPr>
          </a:p>
        </p:txBody>
      </p:sp>
      <p:sp>
        <p:nvSpPr>
          <p:cNvPr id="47" name="文本框 46"/>
          <p:cNvSpPr txBox="1"/>
          <p:nvPr>
            <p:custDataLst>
              <p:tags r:id="rId20"/>
            </p:custDataLst>
          </p:nvPr>
        </p:nvSpPr>
        <p:spPr>
          <a:xfrm>
            <a:off x="671100" y="3905890"/>
            <a:ext cx="3168512" cy="588331"/>
          </a:xfrm>
          <a:prstGeom prst="rect">
            <a:avLst/>
          </a:prstGeom>
          <a:noFill/>
        </p:spPr>
        <p:txBody>
          <a:bodyPr wrap="square" lIns="90000" tIns="46800" rIns="90000" bIns="0" rtlCol="0" anchor="ctr" anchorCtr="0">
            <a:normAutofit/>
          </a:bodyPr>
          <a:lstStyle/>
          <a:p>
            <a:pPr>
              <a:lnSpc>
                <a:spcPct val="120000"/>
              </a:lnSpc>
            </a:pPr>
            <a:r>
              <a:rPr lang="zh-CN" altLang="en-US" sz="2400" b="1" spc="300" dirty="0">
                <a:solidFill>
                  <a:srgbClr val="785658"/>
                </a:solidFill>
                <a:latin typeface="微软雅黑" panose="020B0503020204020204" charset="-122"/>
                <a:ea typeface="微软雅黑" panose="020B0503020204020204" charset="-122"/>
                <a:cs typeface="+mn-ea"/>
              </a:rPr>
              <a:t>1.性格的态度特征</a:t>
            </a:r>
            <a:endParaRPr lang="zh-CN" altLang="en-US" sz="2400" b="1" spc="300" dirty="0">
              <a:solidFill>
                <a:srgbClr val="785658"/>
              </a:solidFill>
              <a:latin typeface="微软雅黑" panose="020B0503020204020204" charset="-122"/>
              <a:ea typeface="微软雅黑" panose="020B0503020204020204" charset="-122"/>
              <a:cs typeface="+mn-ea"/>
            </a:endParaRPr>
          </a:p>
        </p:txBody>
      </p:sp>
      <p:sp>
        <p:nvSpPr>
          <p:cNvPr id="48" name="文本框 47"/>
          <p:cNvSpPr txBox="1"/>
          <p:nvPr>
            <p:custDataLst>
              <p:tags r:id="rId21"/>
            </p:custDataLst>
          </p:nvPr>
        </p:nvSpPr>
        <p:spPr>
          <a:xfrm>
            <a:off x="671101" y="4553472"/>
            <a:ext cx="3250659" cy="1321231"/>
          </a:xfrm>
          <a:prstGeom prst="rect">
            <a:avLst/>
          </a:prstGeom>
          <a:noFill/>
        </p:spPr>
        <p:txBody>
          <a:bodyPr wrap="square" lIns="90000" tIns="0" rIns="90000" bIns="46800" rtlCol="0">
            <a:normAutofit/>
          </a:bodyPr>
          <a:lstStyle/>
          <a:p>
            <a:pPr>
              <a:lnSpc>
                <a:spcPct val="120000"/>
              </a:lnSpc>
            </a:pPr>
            <a:r>
              <a:rPr lang="zh-CN" altLang="en-US" sz="1600" spc="150" dirty="0">
                <a:latin typeface="微软雅黑" panose="020B0503020204020204" charset="-122"/>
                <a:ea typeface="微软雅黑" panose="020B0503020204020204" charset="-122"/>
              </a:rPr>
              <a:t>人对现实的态度体系是性格最主要的组成部分，是性格的最直接的表现。</a:t>
            </a:r>
            <a:endParaRPr lang="zh-CN" altLang="en-US" sz="1600" spc="150" dirty="0">
              <a:latin typeface="微软雅黑" panose="020B0503020204020204" charset="-122"/>
              <a:ea typeface="微软雅黑" panose="020B0503020204020204" charset="-122"/>
            </a:endParaRPr>
          </a:p>
        </p:txBody>
      </p:sp>
      <p:sp>
        <p:nvSpPr>
          <p:cNvPr id="49" name="任意多边形 13"/>
          <p:cNvSpPr/>
          <p:nvPr>
            <p:custDataLst>
              <p:tags r:id="rId22"/>
            </p:custDataLst>
          </p:nvPr>
        </p:nvSpPr>
        <p:spPr bwMode="auto">
          <a:xfrm>
            <a:off x="820055" y="328596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tx2">
              <a:lumMod val="25000"/>
            </a:schemeClr>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
        <p:nvSpPr>
          <p:cNvPr id="50" name="文本框 49"/>
          <p:cNvSpPr txBox="1"/>
          <p:nvPr/>
        </p:nvSpPr>
        <p:spPr>
          <a:xfrm>
            <a:off x="671195" y="1113155"/>
            <a:ext cx="3980180" cy="681990"/>
          </a:xfrm>
          <a:prstGeom prst="rect">
            <a:avLst/>
          </a:prstGeom>
          <a:noFill/>
          <a:effectLst/>
        </p:spPr>
        <p:txBody>
          <a:bodyPr wrap="square" rtlCol="0">
            <a:spAutoFit/>
          </a:bodyPr>
          <a:p>
            <a:pPr>
              <a:lnSpc>
                <a:spcPct val="120000"/>
              </a:lnSpc>
            </a:pPr>
            <a:r>
              <a:rPr lang="zh-CN" altLang="en-US" sz="3200" b="1" dirty="0">
                <a:solidFill>
                  <a:schemeClr val="tx1"/>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（二）性格的特征</a:t>
            </a:r>
            <a:endParaRPr lang="zh-CN" altLang="en-US" sz="3200" b="1" dirty="0">
              <a:solidFill>
                <a:schemeClr val="tx1"/>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spTree>
    <p:custDataLst>
      <p:tags r:id="rId2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47" name="文本框 46"/>
          <p:cNvSpPr txBox="1"/>
          <p:nvPr>
            <p:custDataLst>
              <p:tags r:id="rId1"/>
            </p:custDataLst>
          </p:nvPr>
        </p:nvSpPr>
        <p:spPr>
          <a:xfrm>
            <a:off x="671100" y="3905890"/>
            <a:ext cx="3168512" cy="588331"/>
          </a:xfrm>
          <a:prstGeom prst="rect">
            <a:avLst/>
          </a:prstGeom>
          <a:noFill/>
        </p:spPr>
        <p:txBody>
          <a:bodyPr wrap="square" lIns="90000" tIns="46800" rIns="90000" bIns="0" rtlCol="0" anchor="ctr" anchorCtr="0">
            <a:normAutofit/>
          </a:bodyPr>
          <a:lstStyle/>
          <a:p>
            <a:pPr>
              <a:lnSpc>
                <a:spcPct val="120000"/>
              </a:lnSpc>
            </a:pPr>
            <a:r>
              <a:rPr lang="zh-CN" altLang="en-US" sz="2400" b="1" spc="300" dirty="0">
                <a:solidFill>
                  <a:srgbClr val="7030A0"/>
                </a:solidFill>
                <a:latin typeface="微软雅黑" panose="020B0503020204020204" charset="-122"/>
                <a:ea typeface="微软雅黑" panose="020B0503020204020204" charset="-122"/>
                <a:cs typeface="+mn-ea"/>
              </a:rPr>
              <a:t>2.性格的理智特征</a:t>
            </a:r>
            <a:endParaRPr lang="zh-CN" altLang="en-US" sz="2400" b="1" spc="300" dirty="0">
              <a:solidFill>
                <a:srgbClr val="7030A0"/>
              </a:solidFill>
              <a:latin typeface="微软雅黑" panose="020B0503020204020204" charset="-122"/>
              <a:ea typeface="微软雅黑" panose="020B0503020204020204" charset="-122"/>
              <a:cs typeface="+mn-ea"/>
            </a:endParaRPr>
          </a:p>
        </p:txBody>
      </p:sp>
      <p:sp>
        <p:nvSpPr>
          <p:cNvPr id="48" name="文本框 47"/>
          <p:cNvSpPr txBox="1"/>
          <p:nvPr>
            <p:custDataLst>
              <p:tags r:id="rId2"/>
            </p:custDataLst>
          </p:nvPr>
        </p:nvSpPr>
        <p:spPr>
          <a:xfrm>
            <a:off x="671101" y="4553472"/>
            <a:ext cx="3250659" cy="1321231"/>
          </a:xfrm>
          <a:prstGeom prst="rect">
            <a:avLst/>
          </a:prstGeom>
          <a:noFill/>
        </p:spPr>
        <p:txBody>
          <a:bodyPr wrap="square" lIns="90000" tIns="0" rIns="90000" bIns="46800" rtlCol="0">
            <a:normAutofit/>
          </a:bodyPr>
          <a:lstStyle/>
          <a:p>
            <a:pPr>
              <a:lnSpc>
                <a:spcPct val="120000"/>
              </a:lnSpc>
            </a:pPr>
            <a:r>
              <a:rPr lang="zh-CN" altLang="en-US" sz="1600" spc="150" dirty="0">
                <a:latin typeface="微软雅黑" panose="020B0503020204020204" charset="-122"/>
                <a:ea typeface="微软雅黑" panose="020B0503020204020204" charset="-122"/>
              </a:rPr>
              <a:t>人们在感知、记忆、思维等认识过程中表现出来的个别差异就是性格的理智特征。</a:t>
            </a:r>
            <a:endParaRPr lang="zh-CN" altLang="en-US" sz="1600" spc="150" dirty="0">
              <a:latin typeface="微软雅黑" panose="020B0503020204020204" charset="-122"/>
              <a:ea typeface="微软雅黑" panose="020B0503020204020204" charset="-122"/>
            </a:endParaRPr>
          </a:p>
        </p:txBody>
      </p:sp>
      <p:sp>
        <p:nvSpPr>
          <p:cNvPr id="49" name="任意多边形 13"/>
          <p:cNvSpPr/>
          <p:nvPr>
            <p:custDataLst>
              <p:tags r:id="rId3"/>
            </p:custDataLst>
          </p:nvPr>
        </p:nvSpPr>
        <p:spPr bwMode="auto">
          <a:xfrm>
            <a:off x="820055" y="328596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7030A0"/>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
        <p:nvSpPr>
          <p:cNvPr id="50" name="文本框 49"/>
          <p:cNvSpPr txBox="1"/>
          <p:nvPr/>
        </p:nvSpPr>
        <p:spPr>
          <a:xfrm>
            <a:off x="671195" y="1113155"/>
            <a:ext cx="3980180" cy="681990"/>
          </a:xfrm>
          <a:prstGeom prst="rect">
            <a:avLst/>
          </a:prstGeom>
          <a:noFill/>
          <a:effectLst/>
        </p:spPr>
        <p:txBody>
          <a:bodyPr wrap="square" rtlCol="0">
            <a:spAutoFit/>
          </a:bodyPr>
          <a:p>
            <a:pPr>
              <a:lnSpc>
                <a:spcPct val="120000"/>
              </a:lnSpc>
            </a:pPr>
            <a:r>
              <a:rPr lang="zh-CN" altLang="en-US" sz="3200" b="1" dirty="0">
                <a:solidFill>
                  <a:schemeClr val="tx1"/>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（二）性格的特征</a:t>
            </a:r>
            <a:endParaRPr lang="zh-CN" altLang="en-US" sz="3200" b="1" dirty="0">
              <a:solidFill>
                <a:schemeClr val="tx1"/>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sp>
        <p:nvSpPr>
          <p:cNvPr id="2" name="任意多边形 1"/>
          <p:cNvSpPr/>
          <p:nvPr>
            <p:custDataLst>
              <p:tags r:id="rId4"/>
            </p:custDataLst>
          </p:nvPr>
        </p:nvSpPr>
        <p:spPr>
          <a:xfrm>
            <a:off x="4478655" y="1583690"/>
            <a:ext cx="3462020" cy="3462020"/>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chemeClr val="accent6">
              <a:lumMod val="50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9" name="等腰三角形 28"/>
          <p:cNvSpPr/>
          <p:nvPr>
            <p:custDataLst>
              <p:tags r:id="rId5"/>
            </p:custDataLst>
          </p:nvPr>
        </p:nvSpPr>
        <p:spPr>
          <a:xfrm rot="16200000">
            <a:off x="5213350" y="1747520"/>
            <a:ext cx="1460500" cy="531495"/>
          </a:xfrm>
          <a:prstGeom prst="triangle">
            <a:avLst/>
          </a:prstGeom>
          <a:solidFill>
            <a:schemeClr val="accent6">
              <a:lumMod val="50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3" name="圆角矩形 2"/>
          <p:cNvSpPr/>
          <p:nvPr>
            <p:custDataLst>
              <p:tags r:id="rId6"/>
            </p:custDataLst>
          </p:nvPr>
        </p:nvSpPr>
        <p:spPr>
          <a:xfrm>
            <a:off x="4154170" y="2398395"/>
            <a:ext cx="1492885" cy="1492885"/>
          </a:xfrm>
          <a:prstGeom prst="roundRect">
            <a:avLst/>
          </a:prstGeom>
          <a:solidFill>
            <a:schemeClr val="accent6">
              <a:lumMod val="50000"/>
            </a:schemeClr>
          </a:solidFill>
          <a:ln w="76200">
            <a:solidFill>
              <a:schemeClr val="accent6">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7" name="圆角矩形 26"/>
          <p:cNvSpPr/>
          <p:nvPr>
            <p:custDataLst>
              <p:tags r:id="rId7"/>
            </p:custDataLst>
          </p:nvPr>
        </p:nvSpPr>
        <p:spPr>
          <a:xfrm>
            <a:off x="4246880" y="2491740"/>
            <a:ext cx="1306830" cy="1306830"/>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5" name="椭圆 4"/>
          <p:cNvSpPr/>
          <p:nvPr>
            <p:custDataLst>
              <p:tags r:id="rId8"/>
            </p:custDataLst>
          </p:nvPr>
        </p:nvSpPr>
        <p:spPr>
          <a:xfrm>
            <a:off x="5727700" y="4535805"/>
            <a:ext cx="963295" cy="963295"/>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6" name="任意多边形 5"/>
          <p:cNvSpPr/>
          <p:nvPr>
            <p:custDataLst>
              <p:tags r:id="rId9"/>
            </p:custDataLst>
          </p:nvPr>
        </p:nvSpPr>
        <p:spPr bwMode="auto">
          <a:xfrm>
            <a:off x="5963920" y="4777105"/>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8" name="文本框 7"/>
          <p:cNvSpPr txBox="1"/>
          <p:nvPr>
            <p:custDataLst>
              <p:tags r:id="rId10"/>
            </p:custDataLst>
          </p:nvPr>
        </p:nvSpPr>
        <p:spPr>
          <a:xfrm>
            <a:off x="6691630" y="5147945"/>
            <a:ext cx="4918710" cy="96329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rPr>
              <a:t>在想象方面，有的人想象丰富、奇特，富有创造性，有的人想象贫乏、狭窄；有的人想象主动，富有情感色彩，有的人想象被动，平淡寻常。</a:t>
            </a:r>
            <a:endParaRPr lang="zh-CN" altLang="en-US" sz="1400" dirty="0">
              <a:solidFill>
                <a:srgbClr val="000000"/>
              </a:solidFill>
              <a:uFillTx/>
              <a:latin typeface="微软雅黑" panose="020B0503020204020204" charset="-122"/>
              <a:ea typeface="微软雅黑" panose="020B0503020204020204" charset="-122"/>
            </a:endParaRPr>
          </a:p>
        </p:txBody>
      </p:sp>
      <p:sp>
        <p:nvSpPr>
          <p:cNvPr id="22" name="椭圆 21"/>
          <p:cNvSpPr/>
          <p:nvPr>
            <p:custDataLst>
              <p:tags r:id="rId11"/>
            </p:custDataLst>
          </p:nvPr>
        </p:nvSpPr>
        <p:spPr>
          <a:xfrm>
            <a:off x="6579235" y="1253490"/>
            <a:ext cx="963295" cy="963295"/>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9" name="任意多边形 8"/>
          <p:cNvSpPr/>
          <p:nvPr>
            <p:custDataLst>
              <p:tags r:id="rId12"/>
            </p:custDataLst>
          </p:nvPr>
        </p:nvSpPr>
        <p:spPr bwMode="auto">
          <a:xfrm>
            <a:off x="6814820" y="1494155"/>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13" name="文本框 12"/>
          <p:cNvSpPr txBox="1"/>
          <p:nvPr>
            <p:custDataLst>
              <p:tags r:id="rId13"/>
            </p:custDataLst>
          </p:nvPr>
        </p:nvSpPr>
        <p:spPr>
          <a:xfrm>
            <a:off x="7617460" y="1310005"/>
            <a:ext cx="3992245" cy="963295"/>
          </a:xfrm>
          <a:prstGeom prst="rect">
            <a:avLst/>
          </a:prstGeom>
          <a:noFill/>
        </p:spPr>
        <p:txBody>
          <a:bodyPr wrap="square" lIns="90000" tIns="46800" rIns="90000" bIns="46800" rtlCol="0" anchor="ctr" anchorCtr="0">
            <a:noAutofit/>
          </a:bodyPr>
          <a:lstStyle/>
          <a:p>
            <a:pPr>
              <a:lnSpc>
                <a:spcPct val="120000"/>
              </a:lnSpc>
            </a:pPr>
            <a:r>
              <a:rPr lang="zh-CN" altLang="en-US" sz="1400" dirty="0">
                <a:solidFill>
                  <a:srgbClr val="000000"/>
                </a:solidFill>
                <a:uFillTx/>
                <a:latin typeface="微软雅黑" panose="020B0503020204020204" charset="-122"/>
                <a:ea typeface="微软雅黑" panose="020B0503020204020204" charset="-122"/>
                <a:sym typeface="+mn-ea"/>
              </a:rPr>
              <a:t>在感知方面，有的人观察精细，有的人观察疏略；有的人观察敏锐，有的人观察迟钝。</a:t>
            </a:r>
            <a:endParaRPr lang="zh-CN" altLang="en-US" sz="1400" dirty="0">
              <a:latin typeface="微软雅黑" panose="020B0503020204020204" charset="-122"/>
              <a:ea typeface="微软雅黑" panose="020B0503020204020204" charset="-122"/>
            </a:endParaRPr>
          </a:p>
        </p:txBody>
      </p:sp>
      <p:sp>
        <p:nvSpPr>
          <p:cNvPr id="14" name="椭圆 13"/>
          <p:cNvSpPr/>
          <p:nvPr>
            <p:custDataLst>
              <p:tags r:id="rId14"/>
            </p:custDataLst>
          </p:nvPr>
        </p:nvSpPr>
        <p:spPr>
          <a:xfrm>
            <a:off x="7288530" y="2446655"/>
            <a:ext cx="963295" cy="963295"/>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15" name="任意多边形 22"/>
          <p:cNvSpPr/>
          <p:nvPr>
            <p:custDataLst>
              <p:tags r:id="rId15"/>
            </p:custDataLst>
          </p:nvPr>
        </p:nvSpPr>
        <p:spPr bwMode="auto">
          <a:xfrm>
            <a:off x="7524750" y="2687320"/>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1" name="文本框 30"/>
          <p:cNvSpPr txBox="1"/>
          <p:nvPr>
            <p:custDataLst>
              <p:tags r:id="rId16"/>
            </p:custDataLst>
          </p:nvPr>
        </p:nvSpPr>
        <p:spPr>
          <a:xfrm>
            <a:off x="8239125" y="2506980"/>
            <a:ext cx="3370580" cy="96329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sym typeface="+mn-ea"/>
              </a:rPr>
              <a:t>在思维方面，有的人善于独立思考，有的人喜欢人云亦云；有的人善于分析、抽象，有的人善于综合、概括。</a:t>
            </a:r>
            <a:endParaRPr lang="zh-CN" altLang="en-US" sz="1400" dirty="0">
              <a:solidFill>
                <a:srgbClr val="000000"/>
              </a:solidFill>
              <a:uFillTx/>
              <a:latin typeface="微软雅黑" panose="020B0503020204020204" charset="-122"/>
              <a:ea typeface="微软雅黑" panose="020B0503020204020204" charset="-122"/>
            </a:endParaRPr>
          </a:p>
        </p:txBody>
      </p:sp>
      <p:sp>
        <p:nvSpPr>
          <p:cNvPr id="35" name="椭圆 34"/>
          <p:cNvSpPr/>
          <p:nvPr>
            <p:custDataLst>
              <p:tags r:id="rId17"/>
            </p:custDataLst>
          </p:nvPr>
        </p:nvSpPr>
        <p:spPr>
          <a:xfrm>
            <a:off x="6976110" y="3889375"/>
            <a:ext cx="963295" cy="963295"/>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36" name="任意多边形 22"/>
          <p:cNvSpPr/>
          <p:nvPr>
            <p:custDataLst>
              <p:tags r:id="rId18"/>
            </p:custDataLst>
          </p:nvPr>
        </p:nvSpPr>
        <p:spPr bwMode="auto">
          <a:xfrm>
            <a:off x="7211695" y="4130040"/>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7" name="文本框 36"/>
          <p:cNvSpPr txBox="1"/>
          <p:nvPr>
            <p:custDataLst>
              <p:tags r:id="rId19"/>
            </p:custDataLst>
          </p:nvPr>
        </p:nvSpPr>
        <p:spPr>
          <a:xfrm>
            <a:off x="8016240" y="3868420"/>
            <a:ext cx="3593465" cy="96329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sym typeface="+mn-ea"/>
              </a:rPr>
              <a:t>在记忆方面，有的人记忆敏捷，过目成诵，有的人记忆较慢，需反复识记方能记住；有的人记忆牢固且难以遗忘，有的人记忆不牢固且遗忘迅速。</a:t>
            </a:r>
            <a:endParaRPr lang="zh-CN" altLang="en-US" sz="1400" dirty="0">
              <a:solidFill>
                <a:srgbClr val="000000"/>
              </a:solidFill>
              <a:uFillTx/>
              <a:latin typeface="微软雅黑" panose="020B0503020204020204" charset="-122"/>
              <a:ea typeface="微软雅黑" panose="020B0503020204020204" charset="-122"/>
              <a:sym typeface="+mn-ea"/>
            </a:endParaRPr>
          </a:p>
        </p:txBody>
      </p:sp>
      <p:sp>
        <p:nvSpPr>
          <p:cNvPr id="38" name="文本框 37"/>
          <p:cNvSpPr txBox="1"/>
          <p:nvPr>
            <p:custDataLst>
              <p:tags r:id="rId20"/>
            </p:custDataLst>
          </p:nvPr>
        </p:nvSpPr>
        <p:spPr>
          <a:xfrm>
            <a:off x="4419086" y="3339269"/>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rPr>
              <a:t>理智特征</a:t>
            </a:r>
            <a:endPar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42" name="文本框 41"/>
          <p:cNvSpPr txBox="1"/>
          <p:nvPr>
            <p:custDataLst>
              <p:tags r:id="rId21"/>
            </p:custDataLst>
          </p:nvPr>
        </p:nvSpPr>
        <p:spPr>
          <a:xfrm>
            <a:off x="4776398" y="2969437"/>
            <a:ext cx="422428" cy="173406"/>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性格的</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51" name="矩形 50"/>
          <p:cNvSpPr/>
          <p:nvPr>
            <p:custDataLst>
              <p:tags r:id="rId22"/>
            </p:custDataLst>
          </p:nvPr>
        </p:nvSpPr>
        <p:spPr>
          <a:xfrm>
            <a:off x="4419086" y="2969437"/>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52" name="矩形 51"/>
          <p:cNvSpPr/>
          <p:nvPr>
            <p:custDataLst>
              <p:tags r:id="rId23"/>
            </p:custDataLst>
          </p:nvPr>
        </p:nvSpPr>
        <p:spPr>
          <a:xfrm>
            <a:off x="4419086" y="2969437"/>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53" name="任意多边形 52"/>
          <p:cNvSpPr/>
          <p:nvPr>
            <p:custDataLst>
              <p:tags r:id="rId24"/>
            </p:custDataLst>
          </p:nvPr>
        </p:nvSpPr>
        <p:spPr>
          <a:xfrm>
            <a:off x="5140799" y="3072633"/>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Tree>
    <p:custDataLst>
      <p:tags r:id="rId2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47" name="文本框 46"/>
          <p:cNvSpPr txBox="1"/>
          <p:nvPr>
            <p:custDataLst>
              <p:tags r:id="rId1"/>
            </p:custDataLst>
          </p:nvPr>
        </p:nvSpPr>
        <p:spPr>
          <a:xfrm>
            <a:off x="671100" y="3905890"/>
            <a:ext cx="3168512" cy="588331"/>
          </a:xfrm>
          <a:prstGeom prst="rect">
            <a:avLst/>
          </a:prstGeom>
          <a:noFill/>
        </p:spPr>
        <p:txBody>
          <a:bodyPr wrap="square" lIns="90000" tIns="46800" rIns="90000" bIns="0" rtlCol="0" anchor="ctr" anchorCtr="0">
            <a:normAutofit/>
          </a:bodyPr>
          <a:lstStyle/>
          <a:p>
            <a:pPr>
              <a:lnSpc>
                <a:spcPct val="120000"/>
              </a:lnSpc>
            </a:pPr>
            <a:r>
              <a:rPr lang="zh-CN" altLang="en-US" sz="2400" b="1" spc="300" dirty="0">
                <a:solidFill>
                  <a:srgbClr val="785658"/>
                </a:solidFill>
                <a:latin typeface="微软雅黑" panose="020B0503020204020204" charset="-122"/>
                <a:ea typeface="微软雅黑" panose="020B0503020204020204" charset="-122"/>
                <a:cs typeface="+mn-ea"/>
              </a:rPr>
              <a:t>3. 性格的情绪特征</a:t>
            </a:r>
            <a:endParaRPr lang="zh-CN" altLang="en-US" sz="2400" b="1" spc="300" dirty="0">
              <a:solidFill>
                <a:srgbClr val="785658"/>
              </a:solidFill>
              <a:latin typeface="微软雅黑" panose="020B0503020204020204" charset="-122"/>
              <a:ea typeface="微软雅黑" panose="020B0503020204020204" charset="-122"/>
              <a:cs typeface="+mn-ea"/>
            </a:endParaRPr>
          </a:p>
        </p:txBody>
      </p:sp>
      <p:sp>
        <p:nvSpPr>
          <p:cNvPr id="48" name="文本框 47"/>
          <p:cNvSpPr txBox="1"/>
          <p:nvPr>
            <p:custDataLst>
              <p:tags r:id="rId2"/>
            </p:custDataLst>
          </p:nvPr>
        </p:nvSpPr>
        <p:spPr>
          <a:xfrm>
            <a:off x="671101" y="4553472"/>
            <a:ext cx="3250659" cy="1321231"/>
          </a:xfrm>
          <a:prstGeom prst="rect">
            <a:avLst/>
          </a:prstGeom>
          <a:noFill/>
        </p:spPr>
        <p:txBody>
          <a:bodyPr wrap="square" lIns="90000" tIns="0" rIns="90000" bIns="46800" rtlCol="0">
            <a:normAutofit/>
          </a:bodyPr>
          <a:lstStyle/>
          <a:p>
            <a:pPr>
              <a:lnSpc>
                <a:spcPct val="120000"/>
              </a:lnSpc>
            </a:pPr>
            <a:r>
              <a:rPr lang="zh-CN" altLang="en-US" sz="1600" spc="150" dirty="0">
                <a:latin typeface="微软雅黑" panose="020B0503020204020204" charset="-122"/>
                <a:ea typeface="微软雅黑" panose="020B0503020204020204" charset="-122"/>
              </a:rPr>
              <a:t>性格的情绪特征是指一个人在情绪活动中经常表现出来的强度、稳定性、持久性以及主导心境等方面的特征。</a:t>
            </a:r>
            <a:endParaRPr lang="zh-CN" altLang="en-US" sz="1600" spc="150" dirty="0">
              <a:latin typeface="微软雅黑" panose="020B0503020204020204" charset="-122"/>
              <a:ea typeface="微软雅黑" panose="020B0503020204020204" charset="-122"/>
            </a:endParaRPr>
          </a:p>
        </p:txBody>
      </p:sp>
      <p:sp>
        <p:nvSpPr>
          <p:cNvPr id="49" name="任意多边形 13"/>
          <p:cNvSpPr/>
          <p:nvPr>
            <p:custDataLst>
              <p:tags r:id="rId3"/>
            </p:custDataLst>
          </p:nvPr>
        </p:nvSpPr>
        <p:spPr bwMode="auto">
          <a:xfrm>
            <a:off x="820055" y="328596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tx2">
              <a:lumMod val="25000"/>
            </a:schemeClr>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
        <p:nvSpPr>
          <p:cNvPr id="50" name="文本框 49"/>
          <p:cNvSpPr txBox="1"/>
          <p:nvPr/>
        </p:nvSpPr>
        <p:spPr>
          <a:xfrm>
            <a:off x="671195" y="1113155"/>
            <a:ext cx="3980180" cy="681990"/>
          </a:xfrm>
          <a:prstGeom prst="rect">
            <a:avLst/>
          </a:prstGeom>
          <a:noFill/>
          <a:effectLst/>
        </p:spPr>
        <p:txBody>
          <a:bodyPr wrap="square" rtlCol="0">
            <a:spAutoFit/>
          </a:bodyPr>
          <a:p>
            <a:pPr>
              <a:lnSpc>
                <a:spcPct val="120000"/>
              </a:lnSpc>
            </a:pPr>
            <a:r>
              <a:rPr lang="zh-CN" altLang="en-US" sz="3200" b="1" dirty="0">
                <a:solidFill>
                  <a:schemeClr val="tx1"/>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（二）性格的特征</a:t>
            </a:r>
            <a:endParaRPr lang="zh-CN" altLang="en-US" sz="3200" b="1" dirty="0">
              <a:solidFill>
                <a:schemeClr val="tx1"/>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sp>
        <p:nvSpPr>
          <p:cNvPr id="38" name="任意多边形 37"/>
          <p:cNvSpPr/>
          <p:nvPr>
            <p:custDataLst>
              <p:tags r:id="rId4"/>
            </p:custDataLst>
          </p:nvPr>
        </p:nvSpPr>
        <p:spPr>
          <a:xfrm>
            <a:off x="4478655" y="1908810"/>
            <a:ext cx="3462020" cy="3462020"/>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chemeClr val="accent3">
              <a:lumMod val="60000"/>
              <a:lumOff val="40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40" name="等腰三角形 39"/>
          <p:cNvSpPr/>
          <p:nvPr>
            <p:custDataLst>
              <p:tags r:id="rId5"/>
            </p:custDataLst>
          </p:nvPr>
        </p:nvSpPr>
        <p:spPr>
          <a:xfrm rot="16200000">
            <a:off x="5213350" y="2072640"/>
            <a:ext cx="1460500" cy="531495"/>
          </a:xfrm>
          <a:prstGeom prst="triangle">
            <a:avLst/>
          </a:prstGeom>
          <a:solidFill>
            <a:schemeClr val="accent3">
              <a:lumMod val="60000"/>
              <a:lumOff val="40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42" name="圆角矩形 41"/>
          <p:cNvSpPr/>
          <p:nvPr>
            <p:custDataLst>
              <p:tags r:id="rId6"/>
            </p:custDataLst>
          </p:nvPr>
        </p:nvSpPr>
        <p:spPr>
          <a:xfrm>
            <a:off x="4154170" y="2723515"/>
            <a:ext cx="1492885" cy="1492885"/>
          </a:xfrm>
          <a:prstGeom prst="roundRect">
            <a:avLst/>
          </a:prstGeom>
          <a:solidFill>
            <a:schemeClr val="accent3">
              <a:lumMod val="60000"/>
              <a:lumOff val="40000"/>
            </a:schemeClr>
          </a:solidFill>
          <a:ln w="76200">
            <a:solidFill>
              <a:schemeClr val="accent3">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51" name="圆角矩形 50"/>
          <p:cNvSpPr/>
          <p:nvPr>
            <p:custDataLst>
              <p:tags r:id="rId7"/>
            </p:custDataLst>
          </p:nvPr>
        </p:nvSpPr>
        <p:spPr>
          <a:xfrm>
            <a:off x="4246880" y="2816860"/>
            <a:ext cx="1306830" cy="1306830"/>
          </a:xfrm>
          <a:prstGeom prst="roundRect">
            <a:avLst/>
          </a:prstGeom>
          <a:solidFill>
            <a:sysClr val="window" lastClr="FFFFFF"/>
          </a:solidFill>
          <a:ln w="76200">
            <a:solidFill>
              <a:schemeClr val="accent3">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52" name="椭圆 51"/>
          <p:cNvSpPr/>
          <p:nvPr>
            <p:custDataLst>
              <p:tags r:id="rId8"/>
            </p:custDataLst>
          </p:nvPr>
        </p:nvSpPr>
        <p:spPr>
          <a:xfrm>
            <a:off x="5727700" y="4860925"/>
            <a:ext cx="963295" cy="963295"/>
          </a:xfrm>
          <a:prstGeom prst="ellipse">
            <a:avLst/>
          </a:prstGeom>
          <a:solidFill>
            <a:srgbClr val="F5B9A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53" name="任意多边形 52"/>
          <p:cNvSpPr/>
          <p:nvPr>
            <p:custDataLst>
              <p:tags r:id="rId9"/>
            </p:custDataLst>
          </p:nvPr>
        </p:nvSpPr>
        <p:spPr bwMode="auto">
          <a:xfrm>
            <a:off x="5963920" y="5102225"/>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54" name="文本框 53"/>
          <p:cNvSpPr txBox="1"/>
          <p:nvPr>
            <p:custDataLst>
              <p:tags r:id="rId10"/>
            </p:custDataLst>
          </p:nvPr>
        </p:nvSpPr>
        <p:spPr>
          <a:xfrm>
            <a:off x="6691630" y="5473065"/>
            <a:ext cx="4918710" cy="60134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rPr>
              <a:t>主导</a:t>
            </a:r>
            <a:r>
              <a:rPr lang="zh-CN" altLang="en-US" sz="1400" b="1" dirty="0">
                <a:solidFill>
                  <a:schemeClr val="bg2">
                    <a:lumMod val="50000"/>
                  </a:schemeClr>
                </a:solidFill>
                <a:uFillTx/>
                <a:latin typeface="微软雅黑" panose="020B0503020204020204" charset="-122"/>
                <a:ea typeface="微软雅黑" panose="020B0503020204020204" charset="-122"/>
              </a:rPr>
              <a:t>心境方面</a:t>
            </a:r>
            <a:r>
              <a:rPr lang="zh-CN" altLang="en-US" sz="1400" dirty="0">
                <a:solidFill>
                  <a:srgbClr val="000000"/>
                </a:solidFill>
                <a:uFillTx/>
                <a:latin typeface="微软雅黑" panose="020B0503020204020204" charset="-122"/>
                <a:ea typeface="微软雅黑" panose="020B0503020204020204" charset="-122"/>
              </a:rPr>
              <a:t>的特征，主要表现为不同的主导心境反映了主体经常性的情绪状态。</a:t>
            </a:r>
            <a:endParaRPr lang="zh-CN" altLang="en-US" sz="1400" dirty="0">
              <a:solidFill>
                <a:srgbClr val="000000"/>
              </a:solidFill>
              <a:uFillTx/>
              <a:latin typeface="微软雅黑" panose="020B0503020204020204" charset="-122"/>
              <a:ea typeface="微软雅黑" panose="020B0503020204020204" charset="-122"/>
            </a:endParaRPr>
          </a:p>
        </p:txBody>
      </p:sp>
      <p:sp>
        <p:nvSpPr>
          <p:cNvPr id="55" name="椭圆 54"/>
          <p:cNvSpPr/>
          <p:nvPr>
            <p:custDataLst>
              <p:tags r:id="rId11"/>
            </p:custDataLst>
          </p:nvPr>
        </p:nvSpPr>
        <p:spPr>
          <a:xfrm>
            <a:off x="6579235" y="1578610"/>
            <a:ext cx="963295" cy="963295"/>
          </a:xfrm>
          <a:prstGeom prst="ellipse">
            <a:avLst/>
          </a:prstGeom>
          <a:solidFill>
            <a:srgbClr val="785658"/>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56" name="任意多边形 55"/>
          <p:cNvSpPr/>
          <p:nvPr>
            <p:custDataLst>
              <p:tags r:id="rId12"/>
            </p:custDataLst>
          </p:nvPr>
        </p:nvSpPr>
        <p:spPr bwMode="auto">
          <a:xfrm>
            <a:off x="6814820" y="1819275"/>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57" name="文本框 56"/>
          <p:cNvSpPr txBox="1"/>
          <p:nvPr>
            <p:custDataLst>
              <p:tags r:id="rId13"/>
            </p:custDataLst>
          </p:nvPr>
        </p:nvSpPr>
        <p:spPr>
          <a:xfrm>
            <a:off x="7617460" y="1635125"/>
            <a:ext cx="3992245" cy="963295"/>
          </a:xfrm>
          <a:prstGeom prst="rect">
            <a:avLst/>
          </a:prstGeom>
          <a:noFill/>
        </p:spPr>
        <p:txBody>
          <a:bodyPr wrap="square" lIns="90000" tIns="46800" rIns="90000" bIns="46800" rtlCol="0" anchor="ctr" anchorCtr="0">
            <a:noAutofit/>
          </a:bodyPr>
          <a:lstStyle/>
          <a:p>
            <a:pPr>
              <a:lnSpc>
                <a:spcPct val="120000"/>
              </a:lnSpc>
            </a:pPr>
            <a:r>
              <a:rPr lang="zh-CN" altLang="en-US" sz="1400" dirty="0">
                <a:solidFill>
                  <a:srgbClr val="000000"/>
                </a:solidFill>
                <a:uFillTx/>
                <a:latin typeface="微软雅黑" panose="020B0503020204020204" charset="-122"/>
                <a:ea typeface="微软雅黑" panose="020B0503020204020204" charset="-122"/>
                <a:sym typeface="+mn-ea"/>
              </a:rPr>
              <a:t>情绪</a:t>
            </a:r>
            <a:r>
              <a:rPr lang="zh-CN" altLang="en-US" sz="1400" b="1" dirty="0">
                <a:solidFill>
                  <a:schemeClr val="bg2">
                    <a:lumMod val="50000"/>
                  </a:schemeClr>
                </a:solidFill>
                <a:uFillTx/>
                <a:latin typeface="微软雅黑" panose="020B0503020204020204" charset="-122"/>
                <a:ea typeface="微软雅黑" panose="020B0503020204020204" charset="-122"/>
                <a:sym typeface="+mn-ea"/>
              </a:rPr>
              <a:t>强度方面</a:t>
            </a:r>
            <a:r>
              <a:rPr lang="zh-CN" altLang="en-US" sz="1400" dirty="0">
                <a:solidFill>
                  <a:srgbClr val="000000"/>
                </a:solidFill>
                <a:uFillTx/>
                <a:latin typeface="微软雅黑" panose="020B0503020204020204" charset="-122"/>
                <a:ea typeface="微软雅黑" panose="020B0503020204020204" charset="-122"/>
                <a:sym typeface="+mn-ea"/>
              </a:rPr>
              <a:t>的特征，主要表现为人的情绪对工作和生活的影响程度和人的情绪受意志控制程度。</a:t>
            </a:r>
            <a:r>
              <a:rPr lang="zh-CN" altLang="en-US" sz="1400" dirty="0">
                <a:solidFill>
                  <a:srgbClr val="000000"/>
                </a:solidFill>
                <a:uFillTx/>
                <a:latin typeface="楷体_GB2312" panose="02010609030101010101" pitchFamily="49" charset="-122"/>
                <a:ea typeface="楷体_GB2312" panose="02010609030101010101" pitchFamily="49" charset="-122"/>
                <a:sym typeface="+mn-ea"/>
              </a:rPr>
              <a:t>有的人情绪反应强烈、明显、易受感染；有的人反应微弱、隐晦、不易受感染。</a:t>
            </a:r>
            <a:endParaRPr lang="zh-CN" altLang="en-US" sz="1400" dirty="0">
              <a:solidFill>
                <a:srgbClr val="000000"/>
              </a:solidFill>
              <a:uFillTx/>
              <a:latin typeface="楷体_GB2312" panose="02010609030101010101" pitchFamily="49" charset="-122"/>
              <a:ea typeface="楷体_GB2312" panose="02010609030101010101" pitchFamily="49" charset="-122"/>
              <a:sym typeface="+mn-ea"/>
            </a:endParaRPr>
          </a:p>
        </p:txBody>
      </p:sp>
      <p:sp>
        <p:nvSpPr>
          <p:cNvPr id="58" name="椭圆 57"/>
          <p:cNvSpPr/>
          <p:nvPr>
            <p:custDataLst>
              <p:tags r:id="rId14"/>
            </p:custDataLst>
          </p:nvPr>
        </p:nvSpPr>
        <p:spPr>
          <a:xfrm>
            <a:off x="7288530" y="2771775"/>
            <a:ext cx="963295" cy="963295"/>
          </a:xfrm>
          <a:prstGeom prst="ellipse">
            <a:avLst/>
          </a:prstGeom>
          <a:solidFill>
            <a:srgbClr val="F2939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59" name="任意多边形 22"/>
          <p:cNvSpPr/>
          <p:nvPr>
            <p:custDataLst>
              <p:tags r:id="rId15"/>
            </p:custDataLst>
          </p:nvPr>
        </p:nvSpPr>
        <p:spPr bwMode="auto">
          <a:xfrm>
            <a:off x="7524750" y="3012440"/>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60" name="文本框 59"/>
          <p:cNvSpPr txBox="1"/>
          <p:nvPr>
            <p:custDataLst>
              <p:tags r:id="rId16"/>
            </p:custDataLst>
          </p:nvPr>
        </p:nvSpPr>
        <p:spPr>
          <a:xfrm>
            <a:off x="8334375" y="2832100"/>
            <a:ext cx="3275330" cy="96329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sym typeface="+mn-ea"/>
              </a:rPr>
              <a:t>情绪</a:t>
            </a:r>
            <a:r>
              <a:rPr lang="zh-CN" altLang="en-US" sz="1400" b="1" dirty="0">
                <a:solidFill>
                  <a:schemeClr val="bg2">
                    <a:lumMod val="50000"/>
                  </a:schemeClr>
                </a:solidFill>
                <a:uFillTx/>
                <a:latin typeface="微软雅黑" panose="020B0503020204020204" charset="-122"/>
                <a:ea typeface="微软雅黑" panose="020B0503020204020204" charset="-122"/>
                <a:sym typeface="+mn-ea"/>
              </a:rPr>
              <a:t>稳定性</a:t>
            </a:r>
            <a:r>
              <a:rPr lang="zh-CN" altLang="en-US" sz="1400" dirty="0">
                <a:solidFill>
                  <a:srgbClr val="000000"/>
                </a:solidFill>
                <a:uFillTx/>
                <a:latin typeface="微软雅黑" panose="020B0503020204020204" charset="-122"/>
                <a:ea typeface="微软雅黑" panose="020B0503020204020204" charset="-122"/>
                <a:sym typeface="+mn-ea"/>
              </a:rPr>
              <a:t>方面的特征，主要表现为情绪的起伏和波动程度。</a:t>
            </a:r>
            <a:endParaRPr lang="zh-CN" altLang="en-US" sz="1400" dirty="0">
              <a:solidFill>
                <a:srgbClr val="000000"/>
              </a:solidFill>
              <a:uFillTx/>
              <a:latin typeface="微软雅黑" panose="020B0503020204020204" charset="-122"/>
              <a:ea typeface="微软雅黑" panose="020B0503020204020204" charset="-122"/>
              <a:sym typeface="+mn-ea"/>
            </a:endParaRPr>
          </a:p>
        </p:txBody>
      </p:sp>
      <p:sp>
        <p:nvSpPr>
          <p:cNvPr id="61" name="椭圆 60"/>
          <p:cNvSpPr/>
          <p:nvPr>
            <p:custDataLst>
              <p:tags r:id="rId17"/>
            </p:custDataLst>
          </p:nvPr>
        </p:nvSpPr>
        <p:spPr>
          <a:xfrm>
            <a:off x="6976110" y="4214495"/>
            <a:ext cx="963295" cy="963295"/>
          </a:xfrm>
          <a:prstGeom prst="ellipse">
            <a:avLst/>
          </a:prstGeom>
          <a:solidFill>
            <a:srgbClr val="A6B08C"/>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62" name="任意多边形 22"/>
          <p:cNvSpPr/>
          <p:nvPr>
            <p:custDataLst>
              <p:tags r:id="rId18"/>
            </p:custDataLst>
          </p:nvPr>
        </p:nvSpPr>
        <p:spPr bwMode="auto">
          <a:xfrm>
            <a:off x="7211695" y="4455160"/>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63" name="文本框 62"/>
          <p:cNvSpPr txBox="1"/>
          <p:nvPr>
            <p:custDataLst>
              <p:tags r:id="rId19"/>
            </p:custDataLst>
          </p:nvPr>
        </p:nvSpPr>
        <p:spPr>
          <a:xfrm>
            <a:off x="8016240" y="4193540"/>
            <a:ext cx="3593465" cy="96329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sym typeface="+mn-ea"/>
              </a:rPr>
              <a:t>情绪</a:t>
            </a:r>
            <a:r>
              <a:rPr lang="zh-CN" altLang="en-US" sz="1400" b="1" dirty="0">
                <a:solidFill>
                  <a:schemeClr val="bg2">
                    <a:lumMod val="50000"/>
                  </a:schemeClr>
                </a:solidFill>
                <a:uFillTx/>
                <a:latin typeface="微软雅黑" panose="020B0503020204020204" charset="-122"/>
                <a:ea typeface="微软雅黑" panose="020B0503020204020204" charset="-122"/>
                <a:sym typeface="+mn-ea"/>
              </a:rPr>
              <a:t>持久性</a:t>
            </a:r>
            <a:r>
              <a:rPr lang="zh-CN" altLang="en-US" sz="1400" dirty="0">
                <a:solidFill>
                  <a:srgbClr val="000000"/>
                </a:solidFill>
                <a:uFillTx/>
                <a:latin typeface="微软雅黑" panose="020B0503020204020204" charset="-122"/>
                <a:ea typeface="微软雅黑" panose="020B0503020204020204" charset="-122"/>
                <a:sym typeface="+mn-ea"/>
              </a:rPr>
              <a:t>方面的特征，主要指情绪对人身心各方面影响的时间长短。</a:t>
            </a:r>
            <a:r>
              <a:rPr lang="zh-CN" altLang="en-US" sz="1400" dirty="0">
                <a:solidFill>
                  <a:srgbClr val="000000"/>
                </a:solidFill>
                <a:uFillTx/>
                <a:latin typeface="楷体_GB2312" panose="02010609030101010101" pitchFamily="49" charset="-122"/>
                <a:ea typeface="楷体_GB2312" panose="02010609030101010101" pitchFamily="49" charset="-122"/>
                <a:sym typeface="+mn-ea"/>
              </a:rPr>
              <a:t>有的人情绪产生后很难平息；有的人情绪虽来势凶猛但转瞬即逝。</a:t>
            </a:r>
            <a:endParaRPr lang="zh-CN" altLang="en-US" sz="1400" dirty="0">
              <a:solidFill>
                <a:srgbClr val="000000"/>
              </a:solidFill>
              <a:uFillTx/>
              <a:latin typeface="楷体_GB2312" panose="02010609030101010101" pitchFamily="49" charset="-122"/>
              <a:ea typeface="楷体_GB2312" panose="02010609030101010101" pitchFamily="49" charset="-122"/>
              <a:sym typeface="+mn-ea"/>
            </a:endParaRPr>
          </a:p>
        </p:txBody>
      </p:sp>
      <p:sp>
        <p:nvSpPr>
          <p:cNvPr id="64" name="文本框 63"/>
          <p:cNvSpPr txBox="1"/>
          <p:nvPr>
            <p:custDataLst>
              <p:tags r:id="rId20"/>
            </p:custDataLst>
          </p:nvPr>
        </p:nvSpPr>
        <p:spPr>
          <a:xfrm>
            <a:off x="4419086" y="3664389"/>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rPr>
              <a:t>情绪特征</a:t>
            </a:r>
            <a:endPar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65" name="文本框 64"/>
          <p:cNvSpPr txBox="1"/>
          <p:nvPr>
            <p:custDataLst>
              <p:tags r:id="rId21"/>
            </p:custDataLst>
          </p:nvPr>
        </p:nvSpPr>
        <p:spPr>
          <a:xfrm>
            <a:off x="4776398" y="3294557"/>
            <a:ext cx="422428" cy="173406"/>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性格的</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66" name="矩形 65"/>
          <p:cNvSpPr/>
          <p:nvPr>
            <p:custDataLst>
              <p:tags r:id="rId22"/>
            </p:custDataLst>
          </p:nvPr>
        </p:nvSpPr>
        <p:spPr>
          <a:xfrm>
            <a:off x="4419086" y="3294557"/>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67" name="矩形 66"/>
          <p:cNvSpPr/>
          <p:nvPr>
            <p:custDataLst>
              <p:tags r:id="rId23"/>
            </p:custDataLst>
          </p:nvPr>
        </p:nvSpPr>
        <p:spPr>
          <a:xfrm>
            <a:off x="4419086" y="3294557"/>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68" name="任意多边形 67"/>
          <p:cNvSpPr/>
          <p:nvPr>
            <p:custDataLst>
              <p:tags r:id="rId24"/>
            </p:custDataLst>
          </p:nvPr>
        </p:nvSpPr>
        <p:spPr>
          <a:xfrm>
            <a:off x="5140799" y="3397753"/>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Tree>
    <p:custDataLst>
      <p:tags r:id="rId2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47" name="文本框 46"/>
          <p:cNvSpPr txBox="1"/>
          <p:nvPr>
            <p:custDataLst>
              <p:tags r:id="rId1"/>
            </p:custDataLst>
          </p:nvPr>
        </p:nvSpPr>
        <p:spPr>
          <a:xfrm>
            <a:off x="671100" y="3905890"/>
            <a:ext cx="3168512" cy="588331"/>
          </a:xfrm>
          <a:prstGeom prst="rect">
            <a:avLst/>
          </a:prstGeom>
          <a:noFill/>
        </p:spPr>
        <p:txBody>
          <a:bodyPr wrap="square" lIns="90000" tIns="46800" rIns="90000" bIns="0" rtlCol="0" anchor="ctr" anchorCtr="0">
            <a:normAutofit/>
          </a:bodyPr>
          <a:lstStyle/>
          <a:p>
            <a:pPr>
              <a:lnSpc>
                <a:spcPct val="120000"/>
              </a:lnSpc>
            </a:pPr>
            <a:r>
              <a:rPr lang="zh-CN" altLang="en-US" sz="2400" b="1" spc="300" dirty="0">
                <a:solidFill>
                  <a:srgbClr val="7030A0"/>
                </a:solidFill>
                <a:latin typeface="微软雅黑" panose="020B0503020204020204" charset="-122"/>
                <a:ea typeface="微软雅黑" panose="020B0503020204020204" charset="-122"/>
                <a:cs typeface="+mn-ea"/>
              </a:rPr>
              <a:t>4. 性格的意志特征</a:t>
            </a:r>
            <a:endParaRPr lang="zh-CN" altLang="en-US" sz="2400" b="1" spc="300" dirty="0">
              <a:solidFill>
                <a:srgbClr val="7030A0"/>
              </a:solidFill>
              <a:latin typeface="微软雅黑" panose="020B0503020204020204" charset="-122"/>
              <a:ea typeface="微软雅黑" panose="020B0503020204020204" charset="-122"/>
              <a:cs typeface="+mn-ea"/>
            </a:endParaRPr>
          </a:p>
        </p:txBody>
      </p:sp>
      <p:sp>
        <p:nvSpPr>
          <p:cNvPr id="48" name="文本框 47"/>
          <p:cNvSpPr txBox="1"/>
          <p:nvPr>
            <p:custDataLst>
              <p:tags r:id="rId2"/>
            </p:custDataLst>
          </p:nvPr>
        </p:nvSpPr>
        <p:spPr>
          <a:xfrm>
            <a:off x="671101" y="4553472"/>
            <a:ext cx="3250659" cy="1321231"/>
          </a:xfrm>
          <a:prstGeom prst="rect">
            <a:avLst/>
          </a:prstGeom>
          <a:noFill/>
        </p:spPr>
        <p:txBody>
          <a:bodyPr wrap="square" lIns="90000" tIns="0" rIns="90000" bIns="46800" rtlCol="0">
            <a:normAutofit/>
          </a:bodyPr>
          <a:lstStyle/>
          <a:p>
            <a:pPr>
              <a:lnSpc>
                <a:spcPct val="120000"/>
              </a:lnSpc>
            </a:pPr>
            <a:r>
              <a:rPr lang="zh-CN" altLang="en-US" sz="1600" spc="150" dirty="0">
                <a:latin typeface="微软雅黑" panose="020B0503020204020204" charset="-122"/>
                <a:ea typeface="微软雅黑" panose="020B0503020204020204" charset="-122"/>
              </a:rPr>
              <a:t>指人自觉调节自己行为的方式和水平方面的个人特点。</a:t>
            </a:r>
            <a:endParaRPr lang="zh-CN" altLang="en-US" sz="1600" spc="150" dirty="0">
              <a:latin typeface="微软雅黑" panose="020B0503020204020204" charset="-122"/>
              <a:ea typeface="微软雅黑" panose="020B0503020204020204" charset="-122"/>
            </a:endParaRPr>
          </a:p>
        </p:txBody>
      </p:sp>
      <p:sp>
        <p:nvSpPr>
          <p:cNvPr id="49" name="任意多边形 13"/>
          <p:cNvSpPr/>
          <p:nvPr>
            <p:custDataLst>
              <p:tags r:id="rId3"/>
            </p:custDataLst>
          </p:nvPr>
        </p:nvSpPr>
        <p:spPr bwMode="auto">
          <a:xfrm>
            <a:off x="820055" y="328596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7030A0"/>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
        <p:nvSpPr>
          <p:cNvPr id="50" name="文本框 49"/>
          <p:cNvSpPr txBox="1"/>
          <p:nvPr/>
        </p:nvSpPr>
        <p:spPr>
          <a:xfrm>
            <a:off x="671195" y="1113155"/>
            <a:ext cx="3980180" cy="681990"/>
          </a:xfrm>
          <a:prstGeom prst="rect">
            <a:avLst/>
          </a:prstGeom>
          <a:noFill/>
          <a:effectLst/>
        </p:spPr>
        <p:txBody>
          <a:bodyPr wrap="square" rtlCol="0">
            <a:spAutoFit/>
          </a:bodyPr>
          <a:p>
            <a:pPr>
              <a:lnSpc>
                <a:spcPct val="120000"/>
              </a:lnSpc>
            </a:pPr>
            <a:r>
              <a:rPr lang="zh-CN" altLang="en-US" sz="3200" b="1" dirty="0">
                <a:solidFill>
                  <a:schemeClr val="tx1"/>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（二）性格的特征</a:t>
            </a:r>
            <a:endParaRPr lang="zh-CN" altLang="en-US" sz="3200" b="1" dirty="0">
              <a:solidFill>
                <a:schemeClr val="tx1"/>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sp>
        <p:nvSpPr>
          <p:cNvPr id="2" name="任意多边形 1"/>
          <p:cNvSpPr/>
          <p:nvPr>
            <p:custDataLst>
              <p:tags r:id="rId4"/>
            </p:custDataLst>
          </p:nvPr>
        </p:nvSpPr>
        <p:spPr>
          <a:xfrm>
            <a:off x="4478655" y="2203450"/>
            <a:ext cx="3462020" cy="3462020"/>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chemeClr val="accent6">
              <a:lumMod val="50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9" name="等腰三角形 28"/>
          <p:cNvSpPr/>
          <p:nvPr>
            <p:custDataLst>
              <p:tags r:id="rId5"/>
            </p:custDataLst>
          </p:nvPr>
        </p:nvSpPr>
        <p:spPr>
          <a:xfrm rot="16200000">
            <a:off x="5213350" y="2367280"/>
            <a:ext cx="1460500" cy="531495"/>
          </a:xfrm>
          <a:prstGeom prst="triangle">
            <a:avLst/>
          </a:prstGeom>
          <a:solidFill>
            <a:schemeClr val="accent6">
              <a:lumMod val="50000"/>
            </a:scheme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3" name="圆角矩形 2"/>
          <p:cNvSpPr/>
          <p:nvPr>
            <p:custDataLst>
              <p:tags r:id="rId6"/>
            </p:custDataLst>
          </p:nvPr>
        </p:nvSpPr>
        <p:spPr>
          <a:xfrm>
            <a:off x="4154170" y="3018155"/>
            <a:ext cx="1492885" cy="1492885"/>
          </a:xfrm>
          <a:prstGeom prst="roundRect">
            <a:avLst/>
          </a:prstGeom>
          <a:solidFill>
            <a:schemeClr val="accent6">
              <a:lumMod val="50000"/>
            </a:schemeClr>
          </a:solidFill>
          <a:ln w="76200">
            <a:solidFill>
              <a:schemeClr val="accent6">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7" name="圆角矩形 26"/>
          <p:cNvSpPr/>
          <p:nvPr>
            <p:custDataLst>
              <p:tags r:id="rId7"/>
            </p:custDataLst>
          </p:nvPr>
        </p:nvSpPr>
        <p:spPr>
          <a:xfrm>
            <a:off x="4246880" y="3111500"/>
            <a:ext cx="1306830" cy="1306830"/>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5" name="椭圆 4"/>
          <p:cNvSpPr/>
          <p:nvPr>
            <p:custDataLst>
              <p:tags r:id="rId8"/>
            </p:custDataLst>
          </p:nvPr>
        </p:nvSpPr>
        <p:spPr>
          <a:xfrm>
            <a:off x="5727700" y="5155565"/>
            <a:ext cx="963295" cy="963295"/>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6" name="任意多边形 5"/>
          <p:cNvSpPr/>
          <p:nvPr>
            <p:custDataLst>
              <p:tags r:id="rId9"/>
            </p:custDataLst>
          </p:nvPr>
        </p:nvSpPr>
        <p:spPr bwMode="auto">
          <a:xfrm>
            <a:off x="5963920" y="5396865"/>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8" name="文本框 7"/>
          <p:cNvSpPr txBox="1"/>
          <p:nvPr>
            <p:custDataLst>
              <p:tags r:id="rId10"/>
            </p:custDataLst>
          </p:nvPr>
        </p:nvSpPr>
        <p:spPr>
          <a:xfrm>
            <a:off x="6691630" y="5767705"/>
            <a:ext cx="4918710" cy="42100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rPr>
              <a:t>④对贯彻执行行动方面的意志特征，如恒心、坚忍性等。</a:t>
            </a:r>
            <a:endParaRPr lang="zh-CN" altLang="en-US" sz="1400" dirty="0">
              <a:solidFill>
                <a:srgbClr val="000000"/>
              </a:solidFill>
              <a:uFillTx/>
              <a:latin typeface="微软雅黑" panose="020B0503020204020204" charset="-122"/>
              <a:ea typeface="微软雅黑" panose="020B0503020204020204" charset="-122"/>
            </a:endParaRPr>
          </a:p>
        </p:txBody>
      </p:sp>
      <p:sp>
        <p:nvSpPr>
          <p:cNvPr id="22" name="椭圆 21"/>
          <p:cNvSpPr/>
          <p:nvPr>
            <p:custDataLst>
              <p:tags r:id="rId11"/>
            </p:custDataLst>
          </p:nvPr>
        </p:nvSpPr>
        <p:spPr>
          <a:xfrm>
            <a:off x="6579235" y="1873250"/>
            <a:ext cx="963295" cy="963295"/>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9" name="任意多边形 8"/>
          <p:cNvSpPr/>
          <p:nvPr>
            <p:custDataLst>
              <p:tags r:id="rId12"/>
            </p:custDataLst>
          </p:nvPr>
        </p:nvSpPr>
        <p:spPr bwMode="auto">
          <a:xfrm>
            <a:off x="6814820" y="2113915"/>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13" name="文本框 12"/>
          <p:cNvSpPr txBox="1"/>
          <p:nvPr>
            <p:custDataLst>
              <p:tags r:id="rId13"/>
            </p:custDataLst>
          </p:nvPr>
        </p:nvSpPr>
        <p:spPr>
          <a:xfrm>
            <a:off x="7617460" y="1929765"/>
            <a:ext cx="3992245" cy="963295"/>
          </a:xfrm>
          <a:prstGeom prst="rect">
            <a:avLst/>
          </a:prstGeom>
          <a:noFill/>
        </p:spPr>
        <p:txBody>
          <a:bodyPr wrap="square" lIns="90000" tIns="46800" rIns="90000" bIns="46800" rtlCol="0" anchor="ctr" anchorCtr="0">
            <a:noAutofit/>
          </a:bodyPr>
          <a:lstStyle/>
          <a:p>
            <a:pPr>
              <a:lnSpc>
                <a:spcPct val="120000"/>
              </a:lnSpc>
            </a:pPr>
            <a:r>
              <a:rPr lang="zh-CN" altLang="en-US" sz="1400" dirty="0">
                <a:solidFill>
                  <a:srgbClr val="000000"/>
                </a:solidFill>
                <a:uFillTx/>
                <a:latin typeface="微软雅黑" panose="020B0503020204020204" charset="-122"/>
                <a:ea typeface="微软雅黑" panose="020B0503020204020204" charset="-122"/>
                <a:sym typeface="+mn-ea"/>
              </a:rPr>
              <a:t>①对行为目标明确程度的性格特征，如目的性、独立性、组织纪律性、冲动性及盲目性等；</a:t>
            </a:r>
            <a:endParaRPr lang="zh-CN" altLang="en-US" sz="1400" dirty="0">
              <a:solidFill>
                <a:srgbClr val="000000"/>
              </a:solidFill>
              <a:uFillTx/>
              <a:latin typeface="微软雅黑" panose="020B0503020204020204" charset="-122"/>
              <a:ea typeface="微软雅黑" panose="020B0503020204020204" charset="-122"/>
              <a:sym typeface="+mn-ea"/>
            </a:endParaRPr>
          </a:p>
        </p:txBody>
      </p:sp>
      <p:sp>
        <p:nvSpPr>
          <p:cNvPr id="14" name="椭圆 13"/>
          <p:cNvSpPr/>
          <p:nvPr>
            <p:custDataLst>
              <p:tags r:id="rId14"/>
            </p:custDataLst>
          </p:nvPr>
        </p:nvSpPr>
        <p:spPr>
          <a:xfrm>
            <a:off x="7288530" y="3066415"/>
            <a:ext cx="963295" cy="963295"/>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15" name="任意多边形 22"/>
          <p:cNvSpPr/>
          <p:nvPr>
            <p:custDataLst>
              <p:tags r:id="rId15"/>
            </p:custDataLst>
          </p:nvPr>
        </p:nvSpPr>
        <p:spPr bwMode="auto">
          <a:xfrm>
            <a:off x="7524750" y="3307080"/>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1" name="文本框 30"/>
          <p:cNvSpPr txBox="1"/>
          <p:nvPr>
            <p:custDataLst>
              <p:tags r:id="rId16"/>
            </p:custDataLst>
          </p:nvPr>
        </p:nvSpPr>
        <p:spPr>
          <a:xfrm>
            <a:off x="8356600" y="3126740"/>
            <a:ext cx="3104515" cy="96329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sym typeface="+mn-ea"/>
              </a:rPr>
              <a:t>②对行为自觉控制水平的意志特征，如主动性、自制力等；</a:t>
            </a:r>
            <a:endParaRPr lang="zh-CN" altLang="en-US" sz="1400" dirty="0">
              <a:solidFill>
                <a:srgbClr val="000000"/>
              </a:solidFill>
              <a:uFillTx/>
              <a:latin typeface="微软雅黑" panose="020B0503020204020204" charset="-122"/>
              <a:ea typeface="微软雅黑" panose="020B0503020204020204" charset="-122"/>
              <a:sym typeface="+mn-ea"/>
            </a:endParaRPr>
          </a:p>
        </p:txBody>
      </p:sp>
      <p:sp>
        <p:nvSpPr>
          <p:cNvPr id="35" name="椭圆 34"/>
          <p:cNvSpPr/>
          <p:nvPr>
            <p:custDataLst>
              <p:tags r:id="rId17"/>
            </p:custDataLst>
          </p:nvPr>
        </p:nvSpPr>
        <p:spPr>
          <a:xfrm>
            <a:off x="6976110" y="4509135"/>
            <a:ext cx="963295" cy="963295"/>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36" name="任意多边形 22"/>
          <p:cNvSpPr/>
          <p:nvPr>
            <p:custDataLst>
              <p:tags r:id="rId18"/>
            </p:custDataLst>
          </p:nvPr>
        </p:nvSpPr>
        <p:spPr bwMode="auto">
          <a:xfrm>
            <a:off x="7211695" y="4749800"/>
            <a:ext cx="490855" cy="48133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7" name="文本框 36"/>
          <p:cNvSpPr txBox="1"/>
          <p:nvPr>
            <p:custDataLst>
              <p:tags r:id="rId19"/>
            </p:custDataLst>
          </p:nvPr>
        </p:nvSpPr>
        <p:spPr>
          <a:xfrm>
            <a:off x="8016240" y="4488180"/>
            <a:ext cx="3593465" cy="963295"/>
          </a:xfrm>
          <a:prstGeom prst="rect">
            <a:avLst/>
          </a:prstGeom>
          <a:noFill/>
        </p:spPr>
        <p:txBody>
          <a:bodyPr wrap="square" lIns="90000" tIns="46800" rIns="90000" bIns="46800" rtlCol="0" anchor="ctr" anchorCtr="0">
            <a:noAutofit/>
          </a:bodyPr>
          <a:lstStyle/>
          <a:p>
            <a:pPr marL="0" lvl="0" indent="0" algn="l">
              <a:lnSpc>
                <a:spcPct val="120000"/>
              </a:lnSpc>
              <a:spcBef>
                <a:spcPts val="0"/>
              </a:spcBef>
              <a:spcAft>
                <a:spcPts val="0"/>
              </a:spcAft>
              <a:buSzPct val="100000"/>
            </a:pPr>
            <a:r>
              <a:rPr lang="zh-CN" altLang="en-US" sz="1400" dirty="0">
                <a:solidFill>
                  <a:srgbClr val="000000"/>
                </a:solidFill>
                <a:uFillTx/>
                <a:latin typeface="微软雅黑" panose="020B0503020204020204" charset="-122"/>
                <a:ea typeface="微软雅黑" panose="020B0503020204020204" charset="-122"/>
                <a:sym typeface="+mn-ea"/>
              </a:rPr>
              <a:t>③在紧急或困难条件下表现出来的意志特征，如镇定、果断、勇敢等；</a:t>
            </a:r>
            <a:endParaRPr lang="zh-CN" altLang="en-US" sz="1400" dirty="0">
              <a:solidFill>
                <a:srgbClr val="000000"/>
              </a:solidFill>
              <a:uFillTx/>
              <a:latin typeface="微软雅黑" panose="020B0503020204020204" charset="-122"/>
              <a:ea typeface="微软雅黑" panose="020B0503020204020204" charset="-122"/>
              <a:sym typeface="+mn-ea"/>
            </a:endParaRPr>
          </a:p>
        </p:txBody>
      </p:sp>
      <p:sp>
        <p:nvSpPr>
          <p:cNvPr id="17" name="文本框 16"/>
          <p:cNvSpPr txBox="1"/>
          <p:nvPr>
            <p:custDataLst>
              <p:tags r:id="rId20"/>
            </p:custDataLst>
          </p:nvPr>
        </p:nvSpPr>
        <p:spPr>
          <a:xfrm>
            <a:off x="4419086" y="3959029"/>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en-US" altLang="zh-CN" sz="16600" b="0" i="0" u="none" strike="noStrike" kern="1200" cap="none" spc="0" normalizeH="0" baseline="0" noProof="0" dirty="0">
                <a:ln>
                  <a:noFill/>
                </a:ln>
                <a:effectLst/>
                <a:uLnTx/>
                <a:uFillTx/>
                <a:latin typeface="微软雅黑" panose="020B0503020204020204" charset="-122"/>
                <a:ea typeface="微软雅黑" panose="020B0503020204020204" charset="-122"/>
              </a:rPr>
              <a:t>包括四个方面：</a:t>
            </a:r>
            <a:endParaRPr kumimoji="0" lang="en-US" altLang="zh-CN"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4" name="文本框 23"/>
          <p:cNvSpPr txBox="1"/>
          <p:nvPr>
            <p:custDataLst>
              <p:tags r:id="rId21"/>
            </p:custDataLst>
          </p:nvPr>
        </p:nvSpPr>
        <p:spPr>
          <a:xfrm>
            <a:off x="4420739" y="3803940"/>
            <a:ext cx="676284" cy="115717"/>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意志特征</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5" name="文本框 24"/>
          <p:cNvSpPr txBox="1"/>
          <p:nvPr>
            <p:custDataLst>
              <p:tags r:id="rId22"/>
            </p:custDataLst>
          </p:nvPr>
        </p:nvSpPr>
        <p:spPr>
          <a:xfrm>
            <a:off x="4776398" y="3589197"/>
            <a:ext cx="422428" cy="173406"/>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性格的</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30" name="矩形 29"/>
          <p:cNvSpPr/>
          <p:nvPr>
            <p:custDataLst>
              <p:tags r:id="rId23"/>
            </p:custDataLst>
          </p:nvPr>
        </p:nvSpPr>
        <p:spPr>
          <a:xfrm>
            <a:off x="4419086" y="3589197"/>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32" name="矩形 31"/>
          <p:cNvSpPr/>
          <p:nvPr>
            <p:custDataLst>
              <p:tags r:id="rId24"/>
            </p:custDataLst>
          </p:nvPr>
        </p:nvSpPr>
        <p:spPr>
          <a:xfrm>
            <a:off x="4419086" y="3589197"/>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33" name="任意多边形 32"/>
          <p:cNvSpPr/>
          <p:nvPr>
            <p:custDataLst>
              <p:tags r:id="rId25"/>
            </p:custDataLst>
          </p:nvPr>
        </p:nvSpPr>
        <p:spPr>
          <a:xfrm>
            <a:off x="5140799" y="3692393"/>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Tree>
    <p:custDataLst>
      <p:tags r:id="rId2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5" name="椭圆 4"/>
          <p:cNvSpPr/>
          <p:nvPr>
            <p:custDataLst>
              <p:tags r:id="rId1"/>
            </p:custDataLst>
          </p:nvPr>
        </p:nvSpPr>
        <p:spPr>
          <a:xfrm rot="18199285">
            <a:off x="1210666" y="1636886"/>
            <a:ext cx="3514734" cy="3534905"/>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直接连接符 21"/>
          <p:cNvSpPr/>
          <p:nvPr>
            <p:custDataLst>
              <p:tags r:id="rId2"/>
            </p:custDataLst>
          </p:nvPr>
        </p:nvSpPr>
        <p:spPr bwMode="auto">
          <a:xfrm flipH="1" flipV="1">
            <a:off x="2896584" y="1489071"/>
            <a:ext cx="1022245" cy="24120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 name="任意多边形 5"/>
          <p:cNvSpPr/>
          <p:nvPr>
            <p:custDataLst>
              <p:tags r:id="rId3"/>
            </p:custDataLst>
          </p:nvPr>
        </p:nvSpPr>
        <p:spPr bwMode="auto">
          <a:xfrm>
            <a:off x="3918828" y="1730274"/>
            <a:ext cx="960509" cy="162812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 name="任意多边形 6"/>
          <p:cNvSpPr/>
          <p:nvPr>
            <p:custDataLst>
              <p:tags r:id="rId4"/>
            </p:custDataLst>
          </p:nvPr>
        </p:nvSpPr>
        <p:spPr bwMode="auto">
          <a:xfrm>
            <a:off x="2086827" y="3358396"/>
            <a:ext cx="2792509" cy="1961211"/>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 name="直接连接符 7"/>
          <p:cNvSpPr/>
          <p:nvPr>
            <p:custDataLst>
              <p:tags r:id="rId5"/>
            </p:custDataLst>
          </p:nvPr>
        </p:nvSpPr>
        <p:spPr bwMode="auto">
          <a:xfrm>
            <a:off x="1245486" y="4116463"/>
            <a:ext cx="841342" cy="107392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 name="任意多边形 8"/>
          <p:cNvSpPr/>
          <p:nvPr>
            <p:custDataLst>
              <p:tags r:id="rId6"/>
            </p:custDataLst>
          </p:nvPr>
        </p:nvSpPr>
        <p:spPr bwMode="auto">
          <a:xfrm>
            <a:off x="1094732" y="2554298"/>
            <a:ext cx="150756" cy="1562168"/>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7" name="直接连接符 26"/>
          <p:cNvSpPr/>
          <p:nvPr>
            <p:custDataLst>
              <p:tags r:id="rId7"/>
            </p:custDataLst>
          </p:nvPr>
        </p:nvSpPr>
        <p:spPr bwMode="auto">
          <a:xfrm flipH="1">
            <a:off x="1969097" y="1489071"/>
            <a:ext cx="927486" cy="31442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 name="任意多边形 12"/>
          <p:cNvSpPr/>
          <p:nvPr>
            <p:custDataLst>
              <p:tags r:id="rId8"/>
            </p:custDataLst>
          </p:nvPr>
        </p:nvSpPr>
        <p:spPr bwMode="auto">
          <a:xfrm>
            <a:off x="1970449" y="1703027"/>
            <a:ext cx="1953193" cy="109031"/>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9"/>
            </p:custDataLst>
          </p:nvPr>
        </p:nvSpPr>
        <p:spPr bwMode="auto">
          <a:xfrm>
            <a:off x="1831266" y="3513455"/>
            <a:ext cx="255561" cy="167693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4" name="任意多边形 13"/>
          <p:cNvSpPr/>
          <p:nvPr>
            <p:custDataLst>
              <p:tags r:id="rId10"/>
            </p:custDataLst>
          </p:nvPr>
        </p:nvSpPr>
        <p:spPr bwMode="auto">
          <a:xfrm>
            <a:off x="1831266" y="1810675"/>
            <a:ext cx="189517" cy="1702780"/>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ysClr val="window" lastClr="FFFFFF">
                <a:lumMod val="65000"/>
                <a:alpha val="54000"/>
              </a:sys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1"/>
            </p:custDataLst>
          </p:nvPr>
        </p:nvSpPr>
        <p:spPr bwMode="auto">
          <a:xfrm>
            <a:off x="2847768" y="4234192"/>
            <a:ext cx="430739" cy="1085415"/>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5" name="任意多边形 14"/>
          <p:cNvSpPr/>
          <p:nvPr>
            <p:custDataLst>
              <p:tags r:id="rId12"/>
            </p:custDataLst>
          </p:nvPr>
        </p:nvSpPr>
        <p:spPr bwMode="auto">
          <a:xfrm>
            <a:off x="2847768" y="1711610"/>
            <a:ext cx="473793" cy="252258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6" name="直接连接符 15"/>
          <p:cNvSpPr/>
          <p:nvPr>
            <p:custDataLst>
              <p:tags r:id="rId13"/>
            </p:custDataLst>
          </p:nvPr>
        </p:nvSpPr>
        <p:spPr bwMode="auto">
          <a:xfrm>
            <a:off x="2896584" y="1489071"/>
            <a:ext cx="25843" cy="22253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8" name="直接连接符 17"/>
          <p:cNvSpPr/>
          <p:nvPr>
            <p:custDataLst>
              <p:tags r:id="rId14"/>
            </p:custDataLst>
          </p:nvPr>
        </p:nvSpPr>
        <p:spPr bwMode="auto">
          <a:xfrm flipH="1">
            <a:off x="1169392" y="1801944"/>
            <a:ext cx="791107" cy="752441"/>
          </a:xfrm>
          <a:prstGeom prst="line">
            <a:avLst/>
          </a:pr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5" name="直接连接符 34"/>
          <p:cNvSpPr/>
          <p:nvPr>
            <p:custDataLst>
              <p:tags r:id="rId15"/>
            </p:custDataLst>
          </p:nvPr>
        </p:nvSpPr>
        <p:spPr bwMode="auto">
          <a:xfrm flipH="1" flipV="1">
            <a:off x="4655362" y="3256459"/>
            <a:ext cx="223975" cy="1019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6" name="直接连接符 35"/>
          <p:cNvSpPr/>
          <p:nvPr>
            <p:custDataLst>
              <p:tags r:id="rId16"/>
            </p:custDataLst>
          </p:nvPr>
        </p:nvSpPr>
        <p:spPr bwMode="auto">
          <a:xfrm flipH="1" flipV="1">
            <a:off x="3909255" y="1731575"/>
            <a:ext cx="255083" cy="663444"/>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7" name="直接连接符 36"/>
          <p:cNvSpPr/>
          <p:nvPr>
            <p:custDataLst>
              <p:tags r:id="rId17"/>
            </p:custDataLst>
          </p:nvPr>
        </p:nvSpPr>
        <p:spPr bwMode="auto">
          <a:xfrm flipH="1" flipV="1">
            <a:off x="4164340" y="2395019"/>
            <a:ext cx="491022" cy="86144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8" name="直接连接符 37"/>
          <p:cNvSpPr/>
          <p:nvPr>
            <p:custDataLst>
              <p:tags r:id="rId18"/>
            </p:custDataLst>
          </p:nvPr>
        </p:nvSpPr>
        <p:spPr bwMode="auto">
          <a:xfrm flipH="1" flipV="1">
            <a:off x="4655362" y="3256459"/>
            <a:ext cx="21536" cy="1160072"/>
          </a:xfrm>
          <a:prstGeom prst="line">
            <a:avLst/>
          </a:pr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9" name="任意多边形 18"/>
          <p:cNvSpPr/>
          <p:nvPr>
            <p:custDataLst>
              <p:tags r:id="rId19"/>
            </p:custDataLst>
          </p:nvPr>
        </p:nvSpPr>
        <p:spPr bwMode="auto">
          <a:xfrm>
            <a:off x="2847768" y="4234193"/>
            <a:ext cx="1829129" cy="346012"/>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0" name="直接连接符 39"/>
          <p:cNvSpPr/>
          <p:nvPr>
            <p:custDataLst>
              <p:tags r:id="rId20"/>
            </p:custDataLst>
          </p:nvPr>
        </p:nvSpPr>
        <p:spPr bwMode="auto">
          <a:xfrm>
            <a:off x="1831267" y="3513455"/>
            <a:ext cx="1016502" cy="7207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0" name="直接连接符 19"/>
          <p:cNvSpPr/>
          <p:nvPr>
            <p:custDataLst>
              <p:tags r:id="rId21"/>
            </p:custDataLst>
          </p:nvPr>
        </p:nvSpPr>
        <p:spPr bwMode="auto">
          <a:xfrm>
            <a:off x="1169392" y="2554385"/>
            <a:ext cx="661875" cy="95907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2" name="直接连接符 41"/>
          <p:cNvSpPr/>
          <p:nvPr>
            <p:custDataLst>
              <p:tags r:id="rId22"/>
            </p:custDataLst>
          </p:nvPr>
        </p:nvSpPr>
        <p:spPr bwMode="auto">
          <a:xfrm flipH="1">
            <a:off x="1169392" y="2339025"/>
            <a:ext cx="851393" cy="21536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1" name="直接连接符 20"/>
          <p:cNvSpPr/>
          <p:nvPr>
            <p:custDataLst>
              <p:tags r:id="rId23"/>
            </p:custDataLst>
          </p:nvPr>
        </p:nvSpPr>
        <p:spPr bwMode="auto">
          <a:xfrm flipH="1">
            <a:off x="2020784" y="1711610"/>
            <a:ext cx="901643" cy="62741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1" name="直接连接符 50"/>
          <p:cNvSpPr/>
          <p:nvPr>
            <p:custDataLst>
              <p:tags r:id="rId24"/>
            </p:custDataLst>
          </p:nvPr>
        </p:nvSpPr>
        <p:spPr bwMode="auto">
          <a:xfrm flipH="1" flipV="1">
            <a:off x="2922427" y="1711610"/>
            <a:ext cx="1241913" cy="68340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2" name="任意多边形 51"/>
          <p:cNvSpPr/>
          <p:nvPr>
            <p:custDataLst>
              <p:tags r:id="rId25"/>
            </p:custDataLst>
          </p:nvPr>
        </p:nvSpPr>
        <p:spPr bwMode="auto">
          <a:xfrm>
            <a:off x="4164340" y="2395019"/>
            <a:ext cx="603010" cy="839905"/>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3" name="任意多边形 52"/>
          <p:cNvSpPr/>
          <p:nvPr>
            <p:custDataLst>
              <p:tags r:id="rId26"/>
            </p:custDataLst>
          </p:nvPr>
        </p:nvSpPr>
        <p:spPr bwMode="auto">
          <a:xfrm>
            <a:off x="4141368" y="2395019"/>
            <a:ext cx="516865" cy="2185186"/>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4" name="直接连接符 53"/>
          <p:cNvSpPr/>
          <p:nvPr>
            <p:custDataLst>
              <p:tags r:id="rId27"/>
            </p:custDataLst>
          </p:nvPr>
        </p:nvSpPr>
        <p:spPr bwMode="auto">
          <a:xfrm flipV="1">
            <a:off x="3321562" y="2395019"/>
            <a:ext cx="842778" cy="26991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5" name="直接连接符 54"/>
          <p:cNvSpPr/>
          <p:nvPr>
            <p:custDataLst>
              <p:tags r:id="rId28"/>
            </p:custDataLst>
          </p:nvPr>
        </p:nvSpPr>
        <p:spPr bwMode="auto">
          <a:xfrm flipV="1">
            <a:off x="1831267" y="2664937"/>
            <a:ext cx="1490295" cy="86000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6" name="任意多边形 55"/>
          <p:cNvSpPr/>
          <p:nvPr>
            <p:custDataLst>
              <p:tags r:id="rId29"/>
            </p:custDataLst>
          </p:nvPr>
        </p:nvSpPr>
        <p:spPr bwMode="auto">
          <a:xfrm>
            <a:off x="1245486" y="3524941"/>
            <a:ext cx="792527" cy="1125615"/>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7" name="直接连接符 56"/>
          <p:cNvSpPr/>
          <p:nvPr>
            <p:custDataLst>
              <p:tags r:id="rId30"/>
            </p:custDataLst>
          </p:nvPr>
        </p:nvSpPr>
        <p:spPr bwMode="auto">
          <a:xfrm flipH="1">
            <a:off x="2038013" y="4234193"/>
            <a:ext cx="809756" cy="41636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8" name="任意多边形 57"/>
          <p:cNvSpPr/>
          <p:nvPr>
            <p:custDataLst>
              <p:tags r:id="rId31"/>
            </p:custDataLst>
          </p:nvPr>
        </p:nvSpPr>
        <p:spPr bwMode="auto">
          <a:xfrm>
            <a:off x="2847768" y="3256458"/>
            <a:ext cx="1807594" cy="977735"/>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9" name="任意多边形 58"/>
          <p:cNvSpPr/>
          <p:nvPr>
            <p:custDataLst>
              <p:tags r:id="rId32"/>
            </p:custDataLst>
          </p:nvPr>
        </p:nvSpPr>
        <p:spPr bwMode="auto">
          <a:xfrm>
            <a:off x="2101185" y="5028154"/>
            <a:ext cx="1847794" cy="166545"/>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0" name="任意多边形 59"/>
          <p:cNvSpPr/>
          <p:nvPr>
            <p:custDataLst>
              <p:tags r:id="rId33"/>
            </p:custDataLst>
          </p:nvPr>
        </p:nvSpPr>
        <p:spPr bwMode="auto">
          <a:xfrm>
            <a:off x="2038012" y="4580204"/>
            <a:ext cx="2114841" cy="50250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1" name="直接连接符 60"/>
          <p:cNvSpPr/>
          <p:nvPr>
            <p:custDataLst>
              <p:tags r:id="rId34"/>
            </p:custDataLst>
          </p:nvPr>
        </p:nvSpPr>
        <p:spPr bwMode="auto">
          <a:xfrm>
            <a:off x="3321562" y="2664936"/>
            <a:ext cx="821242" cy="79252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2" name="直接连接符 61"/>
          <p:cNvSpPr/>
          <p:nvPr>
            <p:custDataLst>
              <p:tags r:id="rId35"/>
            </p:custDataLst>
          </p:nvPr>
        </p:nvSpPr>
        <p:spPr bwMode="auto">
          <a:xfrm>
            <a:off x="2020784" y="2339025"/>
            <a:ext cx="1300778" cy="325912"/>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3" name="椭圆 62"/>
          <p:cNvSpPr/>
          <p:nvPr>
            <p:custDataLst>
              <p:tags r:id="rId36"/>
            </p:custDataLst>
          </p:nvPr>
        </p:nvSpPr>
        <p:spPr>
          <a:xfrm>
            <a:off x="1707443" y="2123611"/>
            <a:ext cx="2548603" cy="2548597"/>
          </a:xfrm>
          <a:prstGeom prst="ellipse">
            <a:avLst/>
          </a:prstGeom>
          <a:solidFill>
            <a:srgbClr val="E34D4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4" name="椭圆 63"/>
          <p:cNvSpPr/>
          <p:nvPr>
            <p:custDataLst>
              <p:tags r:id="rId37"/>
            </p:custDataLst>
          </p:nvPr>
        </p:nvSpPr>
        <p:spPr>
          <a:xfrm rot="18199285">
            <a:off x="2457450" y="740410"/>
            <a:ext cx="1000760" cy="1000760"/>
          </a:xfrm>
          <a:prstGeom prst="ellipse">
            <a:avLst/>
          </a:prstGeom>
          <a:solidFill>
            <a:srgbClr val="E34D4D"/>
          </a:solidFill>
          <a:ln w="12700" cap="flat">
            <a:noFill/>
            <a:miter lim="400000"/>
          </a:ln>
          <a:effectLst/>
        </p:spPr>
        <p:txBody>
          <a:bodyPr anchor="ctr"/>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65" name="任意多边形 64"/>
          <p:cNvSpPr/>
          <p:nvPr>
            <p:custDataLst>
              <p:tags r:id="rId38"/>
            </p:custDataLst>
          </p:nvPr>
        </p:nvSpPr>
        <p:spPr bwMode="auto">
          <a:xfrm>
            <a:off x="2698115" y="1070610"/>
            <a:ext cx="534035" cy="4159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ysClr val="window" lastClr="FFFFFF"/>
          </a:solidFill>
          <a:ln>
            <a:noFill/>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6" name="椭圆 65"/>
          <p:cNvSpPr/>
          <p:nvPr>
            <p:custDataLst>
              <p:tags r:id="rId39"/>
            </p:custDataLst>
          </p:nvPr>
        </p:nvSpPr>
        <p:spPr>
          <a:xfrm rot="18199285">
            <a:off x="2482215" y="5092065"/>
            <a:ext cx="1000760" cy="1000760"/>
          </a:xfrm>
          <a:prstGeom prst="ellipse">
            <a:avLst/>
          </a:prstGeom>
          <a:solidFill>
            <a:srgbClr val="A84FAE"/>
          </a:solidFill>
          <a:ln w="12700" cap="flat">
            <a:noFill/>
            <a:miter lim="400000"/>
          </a:ln>
          <a:effectLst/>
        </p:spPr>
        <p:txBody>
          <a:bodyPr anchor="ctr"/>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67" name="任意多边形 66"/>
          <p:cNvSpPr/>
          <p:nvPr>
            <p:custDataLst>
              <p:tags r:id="rId40"/>
            </p:custDataLst>
          </p:nvPr>
        </p:nvSpPr>
        <p:spPr bwMode="auto">
          <a:xfrm>
            <a:off x="2716530" y="5346065"/>
            <a:ext cx="532765" cy="492760"/>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ysClr val="window" lastClr="FFFFFF"/>
          </a:solidFill>
          <a:ln w="9525">
            <a:noFill/>
            <a:round/>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8" name="椭圆 67"/>
          <p:cNvSpPr/>
          <p:nvPr>
            <p:custDataLst>
              <p:tags r:id="rId41"/>
            </p:custDataLst>
          </p:nvPr>
        </p:nvSpPr>
        <p:spPr>
          <a:xfrm rot="18199285">
            <a:off x="4643120" y="2908935"/>
            <a:ext cx="1000760" cy="1000760"/>
          </a:xfrm>
          <a:prstGeom prst="ellipse">
            <a:avLst/>
          </a:prstGeom>
          <a:solidFill>
            <a:srgbClr val="E1448B"/>
          </a:solidFill>
          <a:ln w="12700" cap="flat">
            <a:noFill/>
            <a:miter lim="400000"/>
          </a:ln>
          <a:effectLst/>
        </p:spPr>
        <p:txBody>
          <a:bodyPr anchor="ctr"/>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69" name="任意多边形 68"/>
          <p:cNvSpPr/>
          <p:nvPr>
            <p:custDataLst>
              <p:tags r:id="rId42"/>
            </p:custDataLst>
          </p:nvPr>
        </p:nvSpPr>
        <p:spPr>
          <a:xfrm>
            <a:off x="4893310" y="3174365"/>
            <a:ext cx="500380" cy="46926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ysClr val="window" lastClr="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grpSp>
        <p:nvGrpSpPr>
          <p:cNvPr id="84" name="组合 83"/>
          <p:cNvGrpSpPr/>
          <p:nvPr/>
        </p:nvGrpSpPr>
        <p:grpSpPr>
          <a:xfrm>
            <a:off x="5865808" y="1915425"/>
            <a:ext cx="5220433" cy="788405"/>
            <a:chOff x="9237" y="3352"/>
            <a:chExt cx="8221" cy="1242"/>
          </a:xfrm>
        </p:grpSpPr>
        <p:sp>
          <p:nvSpPr>
            <p:cNvPr id="82" name="任意多边形 81"/>
            <p:cNvSpPr/>
            <p:nvPr>
              <p:custDataLst>
                <p:tags r:id="rId43"/>
              </p:custDataLst>
            </p:nvPr>
          </p:nvSpPr>
          <p:spPr>
            <a:xfrm>
              <a:off x="9237" y="3674"/>
              <a:ext cx="629" cy="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34D4D"/>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3" name="任意多边形 82"/>
            <p:cNvSpPr/>
            <p:nvPr>
              <p:custDataLst>
                <p:tags r:id="rId44"/>
              </p:custDataLst>
            </p:nvPr>
          </p:nvSpPr>
          <p:spPr>
            <a:xfrm>
              <a:off x="9430" y="3860"/>
              <a:ext cx="244" cy="256"/>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0" name="矩形 79"/>
            <p:cNvSpPr/>
            <p:nvPr>
              <p:custDataLst>
                <p:tags r:id="rId45"/>
              </p:custDataLst>
            </p:nvPr>
          </p:nvSpPr>
          <p:spPr>
            <a:xfrm>
              <a:off x="9986" y="3352"/>
              <a:ext cx="7472" cy="583"/>
            </a:xfrm>
            <a:prstGeom prst="rect">
              <a:avLst/>
            </a:prstGeom>
          </p:spPr>
          <p:txBody>
            <a:bodyPr wrap="square" lIns="90000" tIns="46800" rIns="90000" bIns="0" anchor="b" anchorCtr="0">
              <a:normAutofit lnSpcReduction="10000"/>
            </a:bodyPr>
            <a:p>
              <a:pPr>
                <a:lnSpc>
                  <a:spcPct val="120000"/>
                </a:lnSpc>
              </a:pPr>
              <a:r>
                <a:rPr lang="zh-CN" altLang="en-US" b="1" spc="300">
                  <a:solidFill>
                    <a:srgbClr val="E34D4D"/>
                  </a:solidFill>
                  <a:latin typeface="微软雅黑" panose="020B0503020204020204" charset="-122"/>
                  <a:ea typeface="微软雅黑" panose="020B0503020204020204" charset="-122"/>
                  <a:cs typeface="+mn-ea"/>
                </a:rPr>
                <a:t>1. 理智型、情绪型和意志型</a:t>
              </a:r>
              <a:endParaRPr lang="zh-CN" altLang="en-US" b="1" spc="300">
                <a:solidFill>
                  <a:srgbClr val="E34D4D"/>
                </a:solidFill>
                <a:latin typeface="微软雅黑" panose="020B0503020204020204" charset="-122"/>
                <a:ea typeface="微软雅黑" panose="020B0503020204020204" charset="-122"/>
                <a:cs typeface="+mn-ea"/>
              </a:endParaRPr>
            </a:p>
          </p:txBody>
        </p:sp>
        <p:sp>
          <p:nvSpPr>
            <p:cNvPr id="81" name="矩形 80"/>
            <p:cNvSpPr/>
            <p:nvPr>
              <p:custDataLst>
                <p:tags r:id="rId46"/>
              </p:custDataLst>
            </p:nvPr>
          </p:nvSpPr>
          <p:spPr>
            <a:xfrm>
              <a:off x="9986" y="3965"/>
              <a:ext cx="7170" cy="629"/>
            </a:xfrm>
            <a:prstGeom prst="rect">
              <a:avLst/>
            </a:prstGeom>
          </p:spPr>
          <p:txBody>
            <a:bodyPr wrap="square" lIns="90000" tIns="0" rIns="90000" bIns="46800" anchor="t">
              <a:noAutofit/>
            </a:bodyPr>
            <a:p>
              <a:pPr>
                <a:lnSpc>
                  <a:spcPct val="120000"/>
                </a:lnSpc>
              </a:pPr>
              <a:r>
                <a:rPr lang="zh-CN" altLang="en-US" sz="1400">
                  <a:solidFill>
                    <a:srgbClr val="000000"/>
                  </a:solidFill>
                  <a:uFillTx/>
                  <a:latin typeface="微软雅黑" panose="020B0503020204020204" charset="-122"/>
                  <a:ea typeface="微软雅黑" panose="020B0503020204020204" charset="-122"/>
                </a:rPr>
                <a:t>按照人的理智、意志、情绪在性格结构中占优势的情况来进行性格分类。</a:t>
              </a:r>
              <a:endParaRPr lang="zh-CN" altLang="en-US" sz="1400">
                <a:solidFill>
                  <a:srgbClr val="000000"/>
                </a:solidFill>
                <a:uFillTx/>
                <a:latin typeface="微软雅黑" panose="020B0503020204020204" charset="-122"/>
                <a:ea typeface="微软雅黑" panose="020B0503020204020204" charset="-122"/>
              </a:endParaRPr>
            </a:p>
          </p:txBody>
        </p:sp>
      </p:grpSp>
      <p:grpSp>
        <p:nvGrpSpPr>
          <p:cNvPr id="85" name="组合 84"/>
          <p:cNvGrpSpPr/>
          <p:nvPr/>
        </p:nvGrpSpPr>
        <p:grpSpPr>
          <a:xfrm>
            <a:off x="5865808" y="3029990"/>
            <a:ext cx="5231461" cy="1032740"/>
            <a:chOff x="9237" y="4742"/>
            <a:chExt cx="8239" cy="1626"/>
          </a:xfrm>
        </p:grpSpPr>
        <p:sp>
          <p:nvSpPr>
            <p:cNvPr id="76" name="任意多边形 75"/>
            <p:cNvSpPr/>
            <p:nvPr>
              <p:custDataLst>
                <p:tags r:id="rId47"/>
              </p:custDataLst>
            </p:nvPr>
          </p:nvSpPr>
          <p:spPr>
            <a:xfrm>
              <a:off x="9237" y="5139"/>
              <a:ext cx="629" cy="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1448B"/>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7" name="任意多边形 76"/>
            <p:cNvSpPr/>
            <p:nvPr>
              <p:custDataLst>
                <p:tags r:id="rId48"/>
              </p:custDataLst>
            </p:nvPr>
          </p:nvSpPr>
          <p:spPr>
            <a:xfrm>
              <a:off x="9430" y="5325"/>
              <a:ext cx="244" cy="256"/>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4" name="矩形 73"/>
            <p:cNvSpPr/>
            <p:nvPr>
              <p:custDataLst>
                <p:tags r:id="rId49"/>
              </p:custDataLst>
            </p:nvPr>
          </p:nvSpPr>
          <p:spPr>
            <a:xfrm>
              <a:off x="10004" y="4742"/>
              <a:ext cx="7472" cy="583"/>
            </a:xfrm>
            <a:prstGeom prst="rect">
              <a:avLst/>
            </a:prstGeom>
          </p:spPr>
          <p:txBody>
            <a:bodyPr wrap="square" lIns="90000" tIns="46800" rIns="90000" bIns="0" anchor="b" anchorCtr="0">
              <a:normAutofit lnSpcReduction="10000"/>
            </a:bodyPr>
            <a:p>
              <a:pPr>
                <a:lnSpc>
                  <a:spcPct val="120000"/>
                </a:lnSpc>
              </a:pPr>
              <a:r>
                <a:rPr lang="zh-CN" altLang="en-US" b="1" spc="300">
                  <a:solidFill>
                    <a:srgbClr val="E1448B"/>
                  </a:solidFill>
                  <a:latin typeface="微软雅黑" panose="020B0503020204020204" charset="-122"/>
                  <a:ea typeface="微软雅黑" panose="020B0503020204020204" charset="-122"/>
                  <a:cs typeface="+mn-ea"/>
                </a:rPr>
                <a:t>2. 内倾型和外倾型</a:t>
              </a:r>
              <a:endParaRPr lang="zh-CN" altLang="en-US" b="1" spc="300">
                <a:solidFill>
                  <a:srgbClr val="E1448B"/>
                </a:solidFill>
                <a:latin typeface="微软雅黑" panose="020B0503020204020204" charset="-122"/>
                <a:ea typeface="微软雅黑" panose="020B0503020204020204" charset="-122"/>
                <a:cs typeface="+mn-ea"/>
              </a:endParaRPr>
            </a:p>
          </p:txBody>
        </p:sp>
        <p:sp>
          <p:nvSpPr>
            <p:cNvPr id="75" name="矩形 74"/>
            <p:cNvSpPr/>
            <p:nvPr>
              <p:custDataLst>
                <p:tags r:id="rId50"/>
              </p:custDataLst>
            </p:nvPr>
          </p:nvSpPr>
          <p:spPr>
            <a:xfrm>
              <a:off x="10004" y="5354"/>
              <a:ext cx="7472" cy="1014"/>
            </a:xfrm>
            <a:prstGeom prst="rect">
              <a:avLst/>
            </a:prstGeom>
          </p:spPr>
          <p:txBody>
            <a:bodyPr wrap="square" lIns="90000" tIns="0" rIns="90000" bIns="46800" anchor="t">
              <a:noAutofit/>
            </a:bodyPr>
            <a:p>
              <a:pPr>
                <a:lnSpc>
                  <a:spcPct val="120000"/>
                </a:lnSpc>
              </a:pPr>
              <a:r>
                <a:rPr lang="zh-CN" altLang="en-US" sz="1400">
                  <a:solidFill>
                    <a:srgbClr val="000000"/>
                  </a:solidFill>
                  <a:uFillTx/>
                  <a:latin typeface="微软雅黑" panose="020B0503020204020204" charset="-122"/>
                  <a:ea typeface="微软雅黑" panose="020B0503020204020204" charset="-122"/>
                </a:rPr>
                <a:t>按照个人倾向于内部世界还是倾向于外部世界来进行性格分类，把人的性格分为</a:t>
              </a:r>
              <a:r>
                <a:rPr lang="zh-CN" altLang="en-US" sz="1600" b="1">
                  <a:solidFill>
                    <a:srgbClr val="00B050"/>
                  </a:solidFill>
                  <a:uFillTx/>
                  <a:latin typeface="微软雅黑" panose="020B0503020204020204" charset="-122"/>
                  <a:ea typeface="微软雅黑" panose="020B0503020204020204" charset="-122"/>
                </a:rPr>
                <a:t>内倾型</a:t>
              </a:r>
              <a:r>
                <a:rPr lang="zh-CN" altLang="en-US" sz="1400">
                  <a:solidFill>
                    <a:srgbClr val="000000"/>
                  </a:solidFill>
                  <a:uFillTx/>
                  <a:latin typeface="微软雅黑" panose="020B0503020204020204" charset="-122"/>
                  <a:ea typeface="微软雅黑" panose="020B0503020204020204" charset="-122"/>
                </a:rPr>
                <a:t>和</a:t>
              </a:r>
              <a:r>
                <a:rPr lang="zh-CN" altLang="en-US" sz="1400" b="1">
                  <a:solidFill>
                    <a:srgbClr val="00B050"/>
                  </a:solidFill>
                  <a:uFillTx/>
                  <a:latin typeface="微软雅黑" panose="020B0503020204020204" charset="-122"/>
                  <a:ea typeface="微软雅黑" panose="020B0503020204020204" charset="-122"/>
                </a:rPr>
                <a:t>外倾型</a:t>
              </a:r>
              <a:r>
                <a:rPr lang="zh-CN" altLang="en-US" sz="1400">
                  <a:solidFill>
                    <a:srgbClr val="000000"/>
                  </a:solidFill>
                  <a:uFillTx/>
                  <a:latin typeface="微软雅黑" panose="020B0503020204020204" charset="-122"/>
                  <a:ea typeface="微软雅黑" panose="020B0503020204020204" charset="-122"/>
                </a:rPr>
                <a:t>两类。</a:t>
              </a:r>
              <a:endParaRPr lang="zh-CN" altLang="en-US" sz="1400">
                <a:solidFill>
                  <a:srgbClr val="000000"/>
                </a:solidFill>
                <a:uFillTx/>
                <a:latin typeface="微软雅黑" panose="020B0503020204020204" charset="-122"/>
                <a:ea typeface="微软雅黑" panose="020B0503020204020204" charset="-122"/>
              </a:endParaRPr>
            </a:p>
          </p:txBody>
        </p:sp>
      </p:grpSp>
      <p:grpSp>
        <p:nvGrpSpPr>
          <p:cNvPr id="86" name="组合 85"/>
          <p:cNvGrpSpPr/>
          <p:nvPr/>
        </p:nvGrpSpPr>
        <p:grpSpPr>
          <a:xfrm>
            <a:off x="5865808" y="4144776"/>
            <a:ext cx="5220433" cy="788539"/>
            <a:chOff x="9237" y="6206"/>
            <a:chExt cx="8221" cy="1242"/>
          </a:xfrm>
        </p:grpSpPr>
        <p:sp>
          <p:nvSpPr>
            <p:cNvPr id="70" name="任意多边形 69"/>
            <p:cNvSpPr/>
            <p:nvPr>
              <p:custDataLst>
                <p:tags r:id="rId51"/>
              </p:custDataLst>
            </p:nvPr>
          </p:nvSpPr>
          <p:spPr>
            <a:xfrm>
              <a:off x="9237" y="6480"/>
              <a:ext cx="629" cy="6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84FAE"/>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1" name="任意多边形 70"/>
            <p:cNvSpPr/>
            <p:nvPr>
              <p:custDataLst>
                <p:tags r:id="rId52"/>
              </p:custDataLst>
            </p:nvPr>
          </p:nvSpPr>
          <p:spPr>
            <a:xfrm>
              <a:off x="9430" y="6666"/>
              <a:ext cx="244" cy="256"/>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2" name="矩形 71"/>
            <p:cNvSpPr/>
            <p:nvPr>
              <p:custDataLst>
                <p:tags r:id="rId53"/>
              </p:custDataLst>
            </p:nvPr>
          </p:nvSpPr>
          <p:spPr>
            <a:xfrm>
              <a:off x="9986" y="6206"/>
              <a:ext cx="7472" cy="583"/>
            </a:xfrm>
            <a:prstGeom prst="rect">
              <a:avLst/>
            </a:prstGeom>
          </p:spPr>
          <p:txBody>
            <a:bodyPr wrap="square" lIns="90000" tIns="46800" rIns="90000" bIns="0" anchor="b" anchorCtr="0">
              <a:normAutofit lnSpcReduction="10000"/>
            </a:bodyPr>
            <a:p>
              <a:pPr>
                <a:lnSpc>
                  <a:spcPct val="120000"/>
                </a:lnSpc>
              </a:pPr>
              <a:r>
                <a:rPr lang="zh-CN" altLang="en-US" b="1" spc="300">
                  <a:solidFill>
                    <a:srgbClr val="A84FAE"/>
                  </a:solidFill>
                  <a:latin typeface="微软雅黑" panose="020B0503020204020204" charset="-122"/>
                  <a:ea typeface="微软雅黑" panose="020B0503020204020204" charset="-122"/>
                  <a:cs typeface="+mn-ea"/>
                </a:rPr>
                <a:t>3. 顺从型和独立型</a:t>
              </a:r>
              <a:endParaRPr lang="zh-CN" altLang="en-US" b="1" spc="300">
                <a:solidFill>
                  <a:srgbClr val="A84FAE"/>
                </a:solidFill>
                <a:latin typeface="微软雅黑" panose="020B0503020204020204" charset="-122"/>
                <a:ea typeface="微软雅黑" panose="020B0503020204020204" charset="-122"/>
                <a:cs typeface="+mn-ea"/>
              </a:endParaRPr>
            </a:p>
          </p:txBody>
        </p:sp>
        <p:sp>
          <p:nvSpPr>
            <p:cNvPr id="73" name="矩形 72"/>
            <p:cNvSpPr/>
            <p:nvPr>
              <p:custDataLst>
                <p:tags r:id="rId54"/>
              </p:custDataLst>
            </p:nvPr>
          </p:nvSpPr>
          <p:spPr>
            <a:xfrm>
              <a:off x="9986" y="6819"/>
              <a:ext cx="7321" cy="629"/>
            </a:xfrm>
            <a:prstGeom prst="rect">
              <a:avLst/>
            </a:prstGeom>
          </p:spPr>
          <p:txBody>
            <a:bodyPr wrap="square" lIns="90000" tIns="0" rIns="90000" bIns="46800" anchor="t">
              <a:noAutofit/>
            </a:bodyPr>
            <a:p>
              <a:pPr>
                <a:lnSpc>
                  <a:spcPct val="120000"/>
                </a:lnSpc>
              </a:pPr>
              <a:r>
                <a:rPr lang="zh-CN" altLang="en-US" sz="1400">
                  <a:solidFill>
                    <a:srgbClr val="000000"/>
                  </a:solidFill>
                  <a:uFillTx/>
                  <a:latin typeface="微软雅黑" panose="020B0503020204020204" charset="-122"/>
                  <a:ea typeface="微软雅黑" panose="020B0503020204020204" charset="-122"/>
                </a:rPr>
                <a:t>按照个人独立性的程度来进行性格分类，分为</a:t>
              </a:r>
              <a:r>
                <a:rPr lang="zh-CN" altLang="en-US" sz="1600" b="1">
                  <a:solidFill>
                    <a:srgbClr val="00B050"/>
                  </a:solidFill>
                  <a:uFillTx/>
                  <a:latin typeface="微软雅黑" panose="020B0503020204020204" charset="-122"/>
                  <a:ea typeface="微软雅黑" panose="020B0503020204020204" charset="-122"/>
                </a:rPr>
                <a:t>顺从型</a:t>
              </a:r>
              <a:r>
                <a:rPr lang="zh-CN" altLang="en-US" sz="1400">
                  <a:solidFill>
                    <a:srgbClr val="000000"/>
                  </a:solidFill>
                  <a:uFillTx/>
                  <a:latin typeface="微软雅黑" panose="020B0503020204020204" charset="-122"/>
                  <a:ea typeface="微软雅黑" panose="020B0503020204020204" charset="-122"/>
                </a:rPr>
                <a:t>和</a:t>
              </a:r>
              <a:r>
                <a:rPr lang="zh-CN" altLang="en-US" sz="1600" b="1">
                  <a:solidFill>
                    <a:srgbClr val="00B050"/>
                  </a:solidFill>
                  <a:uFillTx/>
                  <a:latin typeface="微软雅黑" panose="020B0503020204020204" charset="-122"/>
                  <a:ea typeface="微软雅黑" panose="020B0503020204020204" charset="-122"/>
                </a:rPr>
                <a:t>独立型</a:t>
              </a:r>
              <a:r>
                <a:rPr lang="zh-CN" altLang="en-US" sz="1400">
                  <a:solidFill>
                    <a:srgbClr val="000000"/>
                  </a:solidFill>
                  <a:uFillTx/>
                  <a:latin typeface="微软雅黑" panose="020B0503020204020204" charset="-122"/>
                  <a:ea typeface="微软雅黑" panose="020B0503020204020204" charset="-122"/>
                </a:rPr>
                <a:t>。</a:t>
              </a:r>
              <a:endParaRPr lang="zh-CN" altLang="en-US" sz="1400">
                <a:solidFill>
                  <a:srgbClr val="000000"/>
                </a:solidFill>
                <a:uFillTx/>
                <a:latin typeface="微软雅黑" panose="020B0503020204020204" charset="-122"/>
                <a:ea typeface="微软雅黑" panose="020B0503020204020204" charset="-122"/>
              </a:endParaRPr>
            </a:p>
          </p:txBody>
        </p:sp>
      </p:grpSp>
      <p:sp>
        <p:nvSpPr>
          <p:cNvPr id="78" name="文本框 77"/>
          <p:cNvSpPr txBox="1"/>
          <p:nvPr>
            <p:custDataLst>
              <p:tags r:id="rId55"/>
            </p:custDataLst>
          </p:nvPr>
        </p:nvSpPr>
        <p:spPr bwMode="auto">
          <a:xfrm>
            <a:off x="1806575" y="2813050"/>
            <a:ext cx="2334260" cy="431800"/>
          </a:xfrm>
          <a:prstGeom prst="rect">
            <a:avLst/>
          </a:prstGeom>
          <a:noFill/>
          <a:scene3d>
            <a:camera prst="orthographicFront">
              <a:rot lat="0" lon="0" rev="0"/>
            </a:camera>
            <a:lightRig rig="threePt" dir="t"/>
          </a:scene3d>
          <a:sp3d prstMaterial="matte">
            <a:bevelT w="1270" h="1270"/>
          </a:sp3d>
        </p:spPr>
        <p:txBody>
          <a:bodyPr wrap="square" lIns="90000" tIns="46800" rIns="90000" bIns="0" anchor="b" anchorCtr="0">
            <a:noAutofit/>
          </a:bodyPr>
          <a:p>
            <a:pPr algn="ctr">
              <a:lnSpc>
                <a:spcPct val="120000"/>
              </a:lnSpc>
              <a:buClr>
                <a:prstClr val="white"/>
              </a:buClr>
            </a:pPr>
            <a:r>
              <a:rPr lang="zh-CN" altLang="en-US" sz="2400" b="1" spc="300">
                <a:solidFill>
                  <a:sysClr val="window" lastClr="FFFFFF"/>
                </a:solidFill>
                <a:latin typeface="微软雅黑" panose="020B0503020204020204" charset="-122"/>
                <a:ea typeface="微软雅黑" panose="020B0503020204020204" charset="-122"/>
                <a:cs typeface="+mn-ea"/>
              </a:rPr>
              <a:t>（三）</a:t>
            </a:r>
            <a:endParaRPr lang="zh-CN" altLang="en-US" sz="2400" b="1" spc="300">
              <a:solidFill>
                <a:sysClr val="window" lastClr="FFFFFF"/>
              </a:solidFill>
              <a:latin typeface="微软雅黑" panose="020B0503020204020204" charset="-122"/>
              <a:ea typeface="微软雅黑" panose="020B0503020204020204" charset="-122"/>
              <a:cs typeface="+mn-ea"/>
            </a:endParaRPr>
          </a:p>
          <a:p>
            <a:pPr algn="ctr">
              <a:lnSpc>
                <a:spcPct val="120000"/>
              </a:lnSpc>
              <a:buClr>
                <a:prstClr val="white"/>
              </a:buClr>
            </a:pPr>
            <a:r>
              <a:rPr lang="zh-CN" altLang="en-US" sz="2400" b="1" spc="300">
                <a:solidFill>
                  <a:sysClr val="window" lastClr="FFFFFF"/>
                </a:solidFill>
                <a:latin typeface="微软雅黑" panose="020B0503020204020204" charset="-122"/>
                <a:ea typeface="微软雅黑" panose="020B0503020204020204" charset="-122"/>
                <a:cs typeface="+mn-ea"/>
              </a:rPr>
              <a:t>性格的类型</a:t>
            </a:r>
            <a:endParaRPr lang="zh-CN" altLang="en-US" sz="2400" b="1" spc="300">
              <a:solidFill>
                <a:sysClr val="window" lastClr="FFFFFF"/>
              </a:solidFill>
              <a:latin typeface="微软雅黑" panose="020B0503020204020204" charset="-122"/>
              <a:ea typeface="微软雅黑" panose="020B0503020204020204" charset="-122"/>
              <a:cs typeface="+mn-ea"/>
            </a:endParaRPr>
          </a:p>
        </p:txBody>
      </p:sp>
      <p:sp>
        <p:nvSpPr>
          <p:cNvPr id="79" name="矩形 78"/>
          <p:cNvSpPr/>
          <p:nvPr>
            <p:custDataLst>
              <p:tags r:id="rId56"/>
            </p:custDataLst>
          </p:nvPr>
        </p:nvSpPr>
        <p:spPr>
          <a:xfrm>
            <a:off x="1744345" y="3293745"/>
            <a:ext cx="2428240" cy="768985"/>
          </a:xfrm>
          <a:prstGeom prst="rect">
            <a:avLst/>
          </a:prstGeom>
        </p:spPr>
        <p:txBody>
          <a:bodyPr wrap="square" tIns="0">
            <a:noAutofit/>
          </a:bodyPr>
          <a:p>
            <a:pPr algn="ctr">
              <a:lnSpc>
                <a:spcPct val="120000"/>
              </a:lnSpc>
            </a:pPr>
            <a:r>
              <a:rPr lang="zh-CN" altLang="en-US" sz="1400" spc="120">
                <a:solidFill>
                  <a:sysClr val="window" lastClr="FFFFFF"/>
                </a:solidFill>
                <a:latin typeface="微软雅黑" panose="020B0503020204020204" charset="-122"/>
                <a:ea typeface="微软雅黑" panose="020B0503020204020204" charset="-122"/>
              </a:rPr>
              <a:t>性格的类型是指在一类人身上所共有的性格特征的独特结合。</a:t>
            </a:r>
            <a:endParaRPr lang="zh-CN" altLang="en-US" sz="1400" spc="120">
              <a:solidFill>
                <a:sysClr val="window" lastClr="FFFFFF"/>
              </a:solidFill>
              <a:latin typeface="微软雅黑" panose="020B0503020204020204" charset="-122"/>
              <a:ea typeface="微软雅黑" panose="020B0503020204020204" charset="-122"/>
            </a:endParaRPr>
          </a:p>
        </p:txBody>
      </p:sp>
    </p:spTree>
    <p:custDataLst>
      <p:tags r:id="rId5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15" name="文本框 14"/>
          <p:cNvSpPr txBox="1"/>
          <p:nvPr/>
        </p:nvSpPr>
        <p:spPr>
          <a:xfrm>
            <a:off x="1412875" y="591325"/>
            <a:ext cx="6362065" cy="755650"/>
          </a:xfrm>
          <a:prstGeom prst="rect">
            <a:avLst/>
          </a:prstGeom>
          <a:noFill/>
          <a:effectLst/>
        </p:spPr>
        <p:txBody>
          <a:bodyPr wrap="square" rtlCol="0">
            <a:spAutoFit/>
          </a:bodyPr>
          <a:p>
            <a:pPr>
              <a:lnSpc>
                <a:spcPct val="120000"/>
              </a:lnSpc>
            </a:pPr>
            <a:r>
              <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sym typeface="+mn-ea"/>
              </a:rPr>
              <a:t>（四）了解性格的主要方法</a:t>
            </a:r>
            <a:endPar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551759" y="596489"/>
            <a:ext cx="861262" cy="745322"/>
          </a:xfrm>
          <a:prstGeom prst="rect">
            <a:avLst/>
          </a:prstGeom>
          <a:effectLst>
            <a:outerShdw blurRad="25400" dist="25400" dir="8100000" algn="tr" rotWithShape="0">
              <a:prstClr val="black">
                <a:alpha val="40000"/>
              </a:prstClr>
            </a:outerShdw>
          </a:effectLst>
        </p:spPr>
      </p:pic>
      <p:grpSp>
        <p:nvGrpSpPr>
          <p:cNvPr id="24" name="组合 23"/>
          <p:cNvGrpSpPr/>
          <p:nvPr>
            <p:custDataLst>
              <p:tags r:id="rId2"/>
            </p:custDataLst>
          </p:nvPr>
        </p:nvGrpSpPr>
        <p:grpSpPr>
          <a:xfrm>
            <a:off x="5064924" y="2151852"/>
            <a:ext cx="1432811" cy="1432810"/>
            <a:chOff x="5094801" y="2736797"/>
            <a:chExt cx="1053526" cy="1053525"/>
          </a:xfrm>
        </p:grpSpPr>
        <p:sp>
          <p:nvSpPr>
            <p:cNvPr id="5" name="弧形 4"/>
            <p:cNvSpPr/>
            <p:nvPr>
              <p:custDataLst>
                <p:tags r:id="rId3"/>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4"/>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5"/>
            </p:custDataLst>
          </p:nvPr>
        </p:nvGrpSpPr>
        <p:grpSpPr>
          <a:xfrm>
            <a:off x="6370743" y="2741264"/>
            <a:ext cx="1432811" cy="1432810"/>
            <a:chOff x="6019228" y="2933039"/>
            <a:chExt cx="1432811" cy="1432810"/>
          </a:xfrm>
        </p:grpSpPr>
        <p:sp>
          <p:nvSpPr>
            <p:cNvPr id="8" name="弧形 7"/>
            <p:cNvSpPr/>
            <p:nvPr>
              <p:custDataLst>
                <p:tags r:id="rId6"/>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7"/>
              </p:custDataLst>
            </p:nvPr>
          </p:nvSpPr>
          <p:spPr>
            <a:xfrm>
              <a:off x="6146220" y="3060032"/>
              <a:ext cx="1178826" cy="1178827"/>
            </a:xfrm>
            <a:prstGeom prst="ellipse">
              <a:avLst/>
            </a:prstGeom>
            <a:solidFill>
              <a:srgbClr val="E1448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7" name="组合 26"/>
          <p:cNvGrpSpPr/>
          <p:nvPr>
            <p:custDataLst>
              <p:tags r:id="rId8"/>
            </p:custDataLst>
          </p:nvPr>
        </p:nvGrpSpPr>
        <p:grpSpPr>
          <a:xfrm>
            <a:off x="4264811" y="3565159"/>
            <a:ext cx="1828071" cy="1828070"/>
            <a:chOff x="3913296" y="3756934"/>
            <a:chExt cx="1828071" cy="1828070"/>
          </a:xfrm>
        </p:grpSpPr>
        <p:sp>
          <p:nvSpPr>
            <p:cNvPr id="11" name="弧形 10"/>
            <p:cNvSpPr/>
            <p:nvPr>
              <p:custDataLst>
                <p:tags r:id="rId9"/>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10"/>
              </p:custDataLst>
            </p:nvPr>
          </p:nvSpPr>
          <p:spPr>
            <a:xfrm>
              <a:off x="4043963" y="3892072"/>
              <a:ext cx="1565611" cy="1565613"/>
            </a:xfrm>
            <a:prstGeom prst="ellipse">
              <a:avLst/>
            </a:prstGeom>
            <a:solidFill>
              <a:srgbClr val="5454D4"/>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8" name="组合 27"/>
          <p:cNvGrpSpPr/>
          <p:nvPr>
            <p:custDataLst>
              <p:tags r:id="rId11"/>
            </p:custDataLst>
          </p:nvPr>
        </p:nvGrpSpPr>
        <p:grpSpPr>
          <a:xfrm>
            <a:off x="5936558" y="4195782"/>
            <a:ext cx="2080409" cy="2080407"/>
            <a:chOff x="5585043" y="4387557"/>
            <a:chExt cx="2080409" cy="2080407"/>
          </a:xfrm>
        </p:grpSpPr>
        <p:sp>
          <p:nvSpPr>
            <p:cNvPr id="7" name="弧形 6"/>
            <p:cNvSpPr/>
            <p:nvPr>
              <p:custDataLst>
                <p:tags r:id="rId12"/>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3"/>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9" name="任意多边形 41" title="xKpUrv6ycS"/>
          <p:cNvSpPr/>
          <p:nvPr>
            <p:custDataLst>
              <p:tags r:id="rId14"/>
            </p:custDataLst>
          </p:nvPr>
        </p:nvSpPr>
        <p:spPr bwMode="auto">
          <a:xfrm>
            <a:off x="6877030" y="3114468"/>
            <a:ext cx="547229" cy="686402"/>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30" name="任意多边形 42" title="DN0G3AjvxA"/>
          <p:cNvSpPr/>
          <p:nvPr>
            <p:custDataLst>
              <p:tags r:id="rId15"/>
            </p:custDataLst>
          </p:nvPr>
        </p:nvSpPr>
        <p:spPr bwMode="auto">
          <a:xfrm>
            <a:off x="4829215" y="4174074"/>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23" name="文本框 22"/>
          <p:cNvSpPr txBox="1"/>
          <p:nvPr>
            <p:custDataLst>
              <p:tags r:id="rId16"/>
            </p:custDataLst>
          </p:nvPr>
        </p:nvSpPr>
        <p:spPr>
          <a:xfrm>
            <a:off x="890675" y="2943225"/>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a:solidFill>
                  <a:srgbClr val="5454D4"/>
                </a:solidFill>
                <a:latin typeface="Arial" panose="020B0604020202020204" pitchFamily="34" charset="0"/>
                <a:ea typeface="微软雅黑" panose="020B0503020204020204" charset="-122"/>
                <a:cs typeface="+mn-ea"/>
                <a:sym typeface="Arial" panose="020B0604020202020204" pitchFamily="34" charset="0"/>
              </a:rPr>
              <a:t>1.个案法</a:t>
            </a:r>
            <a:endParaRPr lang="zh-CN" altLang="en-US" sz="2000" b="1" spc="300">
              <a:solidFill>
                <a:srgbClr val="5454D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文本框 24"/>
          <p:cNvSpPr txBox="1"/>
          <p:nvPr>
            <p:custDataLst>
              <p:tags r:id="rId17"/>
            </p:custDataLst>
          </p:nvPr>
        </p:nvSpPr>
        <p:spPr>
          <a:xfrm>
            <a:off x="890675" y="3519586"/>
            <a:ext cx="3168000" cy="742098"/>
          </a:xfrm>
          <a:prstGeom prst="rect">
            <a:avLst/>
          </a:prstGeom>
          <a:noFill/>
        </p:spPr>
        <p:txBody>
          <a:bodyPr wrap="square" lIns="91440" tIns="45720" rIns="91440" bIns="4572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个案法是指通过多种途径了解个体在活动中对各种事件所表现的态度、行为方式，以及他所处的历史条件与现实环境。在分析、综合的基础上，找出其性格特征及其形成原因。实际上，个案法也就是对观察、谈话、作品分析及调查访问等方法的综合运用，所以也可称为“综合研究法”。</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8"/>
            </p:custDataLst>
          </p:nvPr>
        </p:nvSpPr>
        <p:spPr>
          <a:xfrm>
            <a:off x="8191329" y="2464438"/>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a:solidFill>
                  <a:srgbClr val="E1448B"/>
                </a:solidFill>
                <a:latin typeface="Arial" panose="020B0604020202020204" pitchFamily="34" charset="0"/>
                <a:ea typeface="微软雅黑" panose="020B0503020204020204" charset="-122"/>
                <a:cs typeface="+mn-ea"/>
                <a:sym typeface="Arial" panose="020B0604020202020204" pitchFamily="34" charset="0"/>
              </a:rPr>
              <a:t>2.量表测定法</a:t>
            </a:r>
            <a:endParaRPr lang="zh-CN" altLang="en-US" sz="2000" b="1" spc="300">
              <a:solidFill>
                <a:srgbClr val="E1448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文本框 36"/>
          <p:cNvSpPr txBox="1"/>
          <p:nvPr>
            <p:custDataLst>
              <p:tags r:id="rId19"/>
            </p:custDataLst>
          </p:nvPr>
        </p:nvSpPr>
        <p:spPr>
          <a:xfrm>
            <a:off x="8191329" y="3040799"/>
            <a:ext cx="3168000" cy="742098"/>
          </a:xfrm>
          <a:prstGeom prst="rect">
            <a:avLst/>
          </a:prstGeom>
          <a:noFill/>
        </p:spPr>
        <p:txBody>
          <a:bodyPr wrap="square" lIns="91440" tIns="45720" rIns="91440" bIns="4572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目前，我国已陆续编制或翻译修订了一些性格测试量表，但在使用和对结果的解释方面，需要借助专家的帮助。</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Tree>
    <p:custDataLst>
      <p:tags r:id="rId2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弧形 2"/>
          <p:cNvSpPr/>
          <p:nvPr>
            <p:custDataLst>
              <p:tags r:id="rId1"/>
            </p:custDataLst>
          </p:nvPr>
        </p:nvSpPr>
        <p:spPr>
          <a:xfrm>
            <a:off x="3261236" y="2257424"/>
            <a:ext cx="5669527" cy="5669527"/>
          </a:xfrm>
          <a:prstGeom prst="arc">
            <a:avLst>
              <a:gd name="adj1" fmla="val 10856911"/>
              <a:gd name="adj2" fmla="val 0"/>
            </a:avLst>
          </a:prstGeom>
          <a:ln w="69850" cap="rnd">
            <a:solidFill>
              <a:sysClr val="window" lastClr="FFFFFF">
                <a:lumMod val="75000"/>
              </a:sysClr>
            </a:solidFill>
            <a:prstDash val="sysDot"/>
            <a:round/>
          </a:ln>
        </p:spPr>
        <p:style>
          <a:lnRef idx="1">
            <a:srgbClr val="1F74AD"/>
          </a:lnRef>
          <a:fillRef idx="0">
            <a:srgbClr val="1F74AD"/>
          </a:fillRef>
          <a:effectRef idx="0">
            <a:srgbClr val="1F74AD"/>
          </a:effectRef>
          <a:fontRef idx="minor">
            <a:srgbClr val="000000"/>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2" name="梯形 31"/>
          <p:cNvSpPr/>
          <p:nvPr>
            <p:custDataLst>
              <p:tags r:id="rId2"/>
            </p:custDataLst>
          </p:nvPr>
        </p:nvSpPr>
        <p:spPr>
          <a:xfrm flipV="1">
            <a:off x="4484393" y="4108346"/>
            <a:ext cx="3223215" cy="1522999"/>
          </a:xfrm>
          <a:prstGeom prst="trapezoid">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3" name="圆角矩形 32"/>
          <p:cNvSpPr/>
          <p:nvPr>
            <p:custDataLst>
              <p:tags r:id="rId3"/>
            </p:custDataLst>
          </p:nvPr>
        </p:nvSpPr>
        <p:spPr>
          <a:xfrm>
            <a:off x="4321998" y="3963468"/>
            <a:ext cx="3548006" cy="305649"/>
          </a:xfrm>
          <a:prstGeom prst="roundRect">
            <a:avLst>
              <a:gd name="adj" fmla="val 20769"/>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0" name="圆角矩形 29"/>
          <p:cNvSpPr/>
          <p:nvPr>
            <p:custDataLst>
              <p:tags r:id="rId4"/>
            </p:custDataLst>
          </p:nvPr>
        </p:nvSpPr>
        <p:spPr>
          <a:xfrm rot="5109056">
            <a:off x="5861508" y="3423322"/>
            <a:ext cx="1309452" cy="237109"/>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1" name="圆角矩形 30"/>
          <p:cNvSpPr/>
          <p:nvPr>
            <p:custDataLst>
              <p:tags r:id="rId5"/>
            </p:custDataLst>
          </p:nvPr>
        </p:nvSpPr>
        <p:spPr>
          <a:xfrm rot="6570399">
            <a:off x="5065466" y="3423323"/>
            <a:ext cx="1309452" cy="237109"/>
          </a:xfrm>
          <a:prstGeom prst="roundRect">
            <a:avLst/>
          </a:prstGeom>
          <a:solidFill>
            <a:srgbClr val="4D576B">
              <a:lumMod val="20000"/>
              <a:lumOff val="80000"/>
            </a:srgbClr>
          </a:solidFill>
          <a:ln w="5715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6" name="椭圆 5"/>
          <p:cNvSpPr/>
          <p:nvPr>
            <p:custDataLst>
              <p:tags r:id="rId6"/>
            </p:custDataLst>
          </p:nvPr>
        </p:nvSpPr>
        <p:spPr>
          <a:xfrm>
            <a:off x="3953013" y="2314466"/>
            <a:ext cx="893607" cy="893607"/>
          </a:xfrm>
          <a:prstGeom prst="ellipse">
            <a:avLst/>
          </a:prstGeom>
          <a:solidFill>
            <a:srgbClr val="E34D4D"/>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9" name="椭圆 8"/>
          <p:cNvSpPr/>
          <p:nvPr>
            <p:custDataLst>
              <p:tags r:id="rId7"/>
            </p:custDataLst>
          </p:nvPr>
        </p:nvSpPr>
        <p:spPr>
          <a:xfrm>
            <a:off x="7363026" y="2314466"/>
            <a:ext cx="893607" cy="893607"/>
          </a:xfrm>
          <a:prstGeom prst="ellipse">
            <a:avLst/>
          </a:prstGeom>
          <a:solidFill>
            <a:srgbClr val="E1448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1" name="矩形 10"/>
          <p:cNvSpPr/>
          <p:nvPr>
            <p:custDataLst>
              <p:tags r:id="rId8"/>
            </p:custDataLst>
          </p:nvPr>
        </p:nvSpPr>
        <p:spPr>
          <a:xfrm>
            <a:off x="4951905" y="4691234"/>
            <a:ext cx="2289234" cy="357528"/>
          </a:xfrm>
          <a:prstGeom prst="rect">
            <a:avLst/>
          </a:prstGeom>
        </p:spPr>
        <p:txBody>
          <a:bodyPr wrap="square" lIns="90000" tIns="46800" rIns="90000" bIns="0" anchor="ctr" anchorCtr="0">
            <a:noAutofit/>
          </a:bodyPr>
          <a:p>
            <a:pPr lvl="0" algn="ctr" defTabSz="913765">
              <a:lnSpc>
                <a:spcPct val="130000"/>
              </a:lnSpc>
              <a:spcBef>
                <a:spcPct val="0"/>
              </a:spcBef>
            </a:pPr>
            <a:r>
              <a:rPr lang="zh-CN" altLang="en-US" sz="3200" dirty="0">
                <a:sym typeface="+mn-ea"/>
              </a:rPr>
              <a:t>性格与能力</a:t>
            </a:r>
            <a:endParaRPr lang="zh-CN" altLang="en-US" sz="3200" b="1" spc="300" dirty="0">
              <a:solidFill>
                <a:srgbClr val="7E4CBE"/>
              </a:solidFill>
              <a:latin typeface="微软雅黑" panose="020B0503020204020204" charset="-122"/>
              <a:ea typeface="微软雅黑" panose="020B0503020204020204" charset="-122"/>
              <a:cs typeface="+mn-ea"/>
              <a:sym typeface="+mn-ea"/>
            </a:endParaRPr>
          </a:p>
        </p:txBody>
      </p:sp>
      <p:sp>
        <p:nvSpPr>
          <p:cNvPr id="28" name="矩形 27"/>
          <p:cNvSpPr/>
          <p:nvPr>
            <p:custDataLst>
              <p:tags r:id="rId9"/>
            </p:custDataLst>
          </p:nvPr>
        </p:nvSpPr>
        <p:spPr>
          <a:xfrm>
            <a:off x="8393430" y="2204085"/>
            <a:ext cx="2777490" cy="934085"/>
          </a:xfrm>
          <a:prstGeom prst="rect">
            <a:avLst/>
          </a:prstGeom>
        </p:spPr>
        <p:txBody>
          <a:bodyPr wrap="square" lIns="90000" tIns="46800" rIns="90000" bIns="0" anchor="t" anchorCtr="0">
            <a:noAutofit/>
          </a:bodyPr>
          <a:p>
            <a:pPr lvl="0" defTabSz="913765">
              <a:lnSpc>
                <a:spcPct val="120000"/>
              </a:lnSpc>
            </a:pPr>
            <a:r>
              <a:rPr lang="zh-CN" altLang="en-US" sz="2000" b="1" dirty="0">
                <a:solidFill>
                  <a:srgbClr val="7030A0"/>
                </a:solidFill>
                <a:latin typeface="微软雅黑" panose="020B0503020204020204" charset="-122"/>
                <a:ea typeface="微软雅黑" panose="020B0503020204020204" charset="-122"/>
                <a:sym typeface="+mn-ea"/>
              </a:rPr>
              <a:t>能力影响人对现实的态度和行为的方式</a:t>
            </a:r>
            <a:endParaRPr lang="zh-CN" altLang="en-US" sz="2000" b="1" spc="300" dirty="0">
              <a:solidFill>
                <a:srgbClr val="7030A0"/>
              </a:solidFill>
              <a:latin typeface="微软雅黑" panose="020B0503020204020204" charset="-122"/>
              <a:ea typeface="微软雅黑" panose="020B0503020204020204" charset="-122"/>
              <a:cs typeface="+mn-ea"/>
              <a:sym typeface="+mn-ea"/>
            </a:endParaRPr>
          </a:p>
        </p:txBody>
      </p:sp>
      <p:sp>
        <p:nvSpPr>
          <p:cNvPr id="24" name="矩形 23"/>
          <p:cNvSpPr/>
          <p:nvPr>
            <p:custDataLst>
              <p:tags r:id="rId10"/>
            </p:custDataLst>
          </p:nvPr>
        </p:nvSpPr>
        <p:spPr>
          <a:xfrm>
            <a:off x="1020997" y="2204003"/>
            <a:ext cx="2777742" cy="423016"/>
          </a:xfrm>
          <a:prstGeom prst="rect">
            <a:avLst/>
          </a:prstGeom>
        </p:spPr>
        <p:txBody>
          <a:bodyPr wrap="square" lIns="90000" tIns="46800" rIns="90000" bIns="0" anchor="t" anchorCtr="0">
            <a:noAutofit/>
          </a:bodyPr>
          <a:p>
            <a:pPr lvl="0" algn="r" defTabSz="913765">
              <a:lnSpc>
                <a:spcPct val="120000"/>
              </a:lnSpc>
            </a:pPr>
            <a:r>
              <a:rPr lang="zh-CN" altLang="en-US" sz="2000" b="1" dirty="0">
                <a:solidFill>
                  <a:schemeClr val="accent1">
                    <a:lumMod val="75000"/>
                  </a:schemeClr>
                </a:solidFill>
                <a:latin typeface="微软雅黑" panose="020B0503020204020204" charset="-122"/>
                <a:ea typeface="微软雅黑" panose="020B0503020204020204" charset="-122"/>
                <a:sym typeface="+mn-ea"/>
              </a:rPr>
              <a:t>性格影响能力的发展方向和能力的发展水平</a:t>
            </a:r>
            <a:endParaRPr lang="zh-CN" altLang="en-US" sz="2000" b="1" spc="300" dirty="0">
              <a:solidFill>
                <a:schemeClr val="accent1">
                  <a:lumMod val="75000"/>
                </a:schemeClr>
              </a:solidFill>
              <a:latin typeface="微软雅黑" panose="020B0503020204020204" charset="-122"/>
              <a:ea typeface="微软雅黑" panose="020B0503020204020204" charset="-122"/>
              <a:cs typeface="+mn-ea"/>
              <a:sym typeface="+mn-ea"/>
            </a:endParaRPr>
          </a:p>
        </p:txBody>
      </p:sp>
      <p:sp>
        <p:nvSpPr>
          <p:cNvPr id="17" name="任意多边形 16"/>
          <p:cNvSpPr/>
          <p:nvPr>
            <p:custDataLst>
              <p:tags r:id="rId11"/>
            </p:custDataLst>
          </p:nvPr>
        </p:nvSpPr>
        <p:spPr bwMode="auto">
          <a:xfrm>
            <a:off x="4201120" y="2582028"/>
            <a:ext cx="428132" cy="3518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8" name="任意多边形 17"/>
          <p:cNvSpPr/>
          <p:nvPr>
            <p:custDataLst>
              <p:tags r:id="rId12"/>
            </p:custDataLst>
          </p:nvPr>
        </p:nvSpPr>
        <p:spPr bwMode="auto">
          <a:xfrm>
            <a:off x="7583784" y="2518380"/>
            <a:ext cx="456434" cy="43983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3" name="直接连接符 12"/>
          <p:cNvCxnSpPr/>
          <p:nvPr>
            <p:custDataLst>
              <p:tags r:id="rId1"/>
            </p:custDataLst>
          </p:nvPr>
        </p:nvCxnSpPr>
        <p:spPr>
          <a:xfrm>
            <a:off x="821690" y="4118210"/>
            <a:ext cx="10483850" cy="0"/>
          </a:xfrm>
          <a:prstGeom prst="line">
            <a:avLst/>
          </a:prstGeom>
          <a:solidFill>
            <a:schemeClr val="dk1"/>
          </a:solidFill>
          <a:ln w="57150">
            <a:solidFill>
              <a:schemeClr val="accent4"/>
            </a:solidFill>
          </a:ln>
        </p:spPr>
        <p:style>
          <a:lnRef idx="2">
            <a:srgbClr val="8590CA">
              <a:shade val="50000"/>
            </a:srgbClr>
          </a:lnRef>
          <a:fillRef idx="1">
            <a:srgbClr val="8590CA"/>
          </a:fillRef>
          <a:effectRef idx="0">
            <a:srgbClr val="8590CA"/>
          </a:effectRef>
          <a:fontRef idx="minor">
            <a:sysClr val="window" lastClr="FFFFFF"/>
          </a:fontRef>
        </p:style>
      </p:cxnSp>
      <p:sp>
        <p:nvSpPr>
          <p:cNvPr id="2" name="椭圆 1"/>
          <p:cNvSpPr/>
          <p:nvPr>
            <p:custDataLst>
              <p:tags r:id="rId2"/>
            </p:custDataLst>
          </p:nvPr>
        </p:nvSpPr>
        <p:spPr>
          <a:xfrm>
            <a:off x="2336165" y="397533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3"/>
            </p:custDataLst>
          </p:nvPr>
        </p:nvSpPr>
        <p:spPr>
          <a:xfrm>
            <a:off x="5928147" y="397533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4"/>
            </p:custDataLst>
          </p:nvPr>
        </p:nvSpPr>
        <p:spPr>
          <a:xfrm>
            <a:off x="859155" y="4403725"/>
            <a:ext cx="3240000" cy="1630045"/>
          </a:xfrm>
          <a:prstGeom prst="rect">
            <a:avLst/>
          </a:prstGeom>
          <a:noFill/>
        </p:spPr>
        <p:txBody>
          <a:bodyPr wrap="square" rtlCol="0">
            <a:spAutoFit/>
          </a:bodyPr>
          <a:lstStyle/>
          <a:p>
            <a:pPr eaLnBrk="1" hangingPunct="1">
              <a:lnSpc>
                <a:spcPct val="125000"/>
              </a:lnSpc>
              <a:spcBef>
                <a:spcPts val="0"/>
              </a:spcBef>
              <a:spcAft>
                <a:spcPts val="0"/>
              </a:spcAft>
            </a:pPr>
            <a:r>
              <a:rPr lang="zh-CN" altLang="en-US" sz="1600" dirty="0">
                <a:sym typeface="+mn-ea"/>
              </a:rPr>
              <a:t>气质是先天的，主要体现为神经类型的自然表现。</a:t>
            </a:r>
            <a:endParaRPr lang="zh-CN" altLang="en-US" sz="1600" dirty="0"/>
          </a:p>
          <a:p>
            <a:pPr eaLnBrk="1" hangingPunct="1">
              <a:lnSpc>
                <a:spcPct val="125000"/>
              </a:lnSpc>
              <a:spcBef>
                <a:spcPts val="0"/>
              </a:spcBef>
              <a:spcAft>
                <a:spcPts val="0"/>
              </a:spcAft>
            </a:pPr>
            <a:r>
              <a:rPr lang="zh-CN" altLang="en-US" sz="1600" dirty="0">
                <a:sym typeface="+mn-ea"/>
              </a:rPr>
              <a:t>性格是后天的，是人在活动中与社会环境相互作用的产物，反映了人的社会性。</a:t>
            </a:r>
            <a:endParaRPr lang="zh-CN" altLang="en-US" sz="1600" dirty="0">
              <a:ea typeface="+mn-lt"/>
              <a:cs typeface="+mn-lt"/>
              <a:sym typeface="+mn-ea"/>
            </a:endParaRPr>
          </a:p>
        </p:txBody>
      </p:sp>
      <p:sp>
        <p:nvSpPr>
          <p:cNvPr id="35" name="文本框 34"/>
          <p:cNvSpPr txBox="1"/>
          <p:nvPr>
            <p:custDataLst>
              <p:tags r:id="rId5"/>
            </p:custDataLst>
          </p:nvPr>
        </p:nvSpPr>
        <p:spPr>
          <a:xfrm>
            <a:off x="4443730" y="2633345"/>
            <a:ext cx="3240000" cy="1014730"/>
          </a:xfrm>
          <a:prstGeom prst="rect">
            <a:avLst/>
          </a:prstGeom>
          <a:noFill/>
        </p:spPr>
        <p:txBody>
          <a:bodyPr wrap="square" rtlCol="0" anchor="b" anchorCtr="0">
            <a:spAutoFit/>
          </a:bodyPr>
          <a:lstStyle/>
          <a:p>
            <a:pPr marL="0" lvl="0" indent="0" algn="just">
              <a:lnSpc>
                <a:spcPct val="125000"/>
              </a:lnSpc>
              <a:spcBef>
                <a:spcPts val="0"/>
              </a:spcBef>
              <a:spcAft>
                <a:spcPts val="0"/>
              </a:spcAft>
              <a:buSzPct val="100000"/>
            </a:pPr>
            <a:r>
              <a:rPr lang="zh-CN" altLang="en-US" sz="1600" dirty="0">
                <a:sym typeface="+mn-ea"/>
              </a:rPr>
              <a:t>气质的变化较慢，可塑性较小；性格的可塑性较大，环境对性格的塑造作用是明显的。</a:t>
            </a:r>
            <a:endParaRPr lang="zh-CN" altLang="en-US" sz="1600" dirty="0">
              <a:ea typeface="+mn-lt"/>
              <a:cs typeface="+mn-lt"/>
              <a:sym typeface="+mn-ea"/>
            </a:endParaRPr>
          </a:p>
        </p:txBody>
      </p:sp>
      <p:grpSp>
        <p:nvGrpSpPr>
          <p:cNvPr id="7" name="组合 6"/>
          <p:cNvGrpSpPr/>
          <p:nvPr/>
        </p:nvGrpSpPr>
        <p:grpSpPr>
          <a:xfrm>
            <a:off x="1297940" y="2792095"/>
            <a:ext cx="2362200" cy="1040130"/>
            <a:chOff x="2044" y="3805"/>
            <a:chExt cx="3720" cy="1638"/>
          </a:xfrm>
        </p:grpSpPr>
        <p:sp>
          <p:nvSpPr>
            <p:cNvPr id="19" name="矩形: 圆角 18"/>
            <p:cNvSpPr/>
            <p:nvPr>
              <p:custDataLst>
                <p:tags r:id="rId6"/>
              </p:custDataLst>
            </p:nvPr>
          </p:nvSpPr>
          <p:spPr>
            <a:xfrm>
              <a:off x="2044" y="3805"/>
              <a:ext cx="3720" cy="1361"/>
            </a:xfrm>
            <a:prstGeom prst="roundRect">
              <a:avLst>
                <a:gd name="adj" fmla="val 8342"/>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7"/>
              </p:custDataLst>
            </p:nvPr>
          </p:nvSpPr>
          <p:spPr>
            <a:xfrm rot="10800000">
              <a:off x="3735" y="5153"/>
              <a:ext cx="336" cy="290"/>
            </a:xfrm>
            <a:prstGeom prst="triangle">
              <a:avLst>
                <a:gd name="adj" fmla="val 55037"/>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8"/>
              </p:custDataLst>
            </p:nvPr>
          </p:nvSpPr>
          <p:spPr>
            <a:xfrm>
              <a:off x="2275" y="4066"/>
              <a:ext cx="3258" cy="883"/>
            </a:xfrm>
            <a:prstGeom prst="rect">
              <a:avLst/>
            </a:prstGeom>
            <a:noFill/>
          </p:spPr>
          <p:txBody>
            <a:bodyPr wrap="square" rtlCol="0" anchor="ctr">
              <a:noAutofit/>
            </a:bodyPr>
            <a:lstStyle/>
            <a:p>
              <a:pPr algn="ctr">
                <a:lnSpc>
                  <a:spcPct val="120000"/>
                </a:lnSpc>
              </a:pPr>
              <a:r>
                <a:rPr lang="zh-CN" altLang="en-US" b="1" dirty="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en-US" altLang="zh-CN" b="1" dirty="0">
                  <a:solidFill>
                    <a:schemeClr val="tx1"/>
                  </a:solidFill>
                  <a:uFillTx/>
                  <a:latin typeface="微软雅黑" panose="020B0503020204020204" charset="-122"/>
                  <a:ea typeface="微软雅黑" panose="020B0503020204020204" charset="-122"/>
                  <a:cs typeface="微软雅黑" panose="020B0503020204020204" charset="-122"/>
                  <a:sym typeface="+mn-ea"/>
                </a:rPr>
                <a:t>1</a:t>
              </a:r>
              <a:r>
                <a:rPr lang="zh-CN" altLang="en-US" b="1" dirty="0">
                  <a:solidFill>
                    <a:schemeClr val="tx1"/>
                  </a:solidFill>
                  <a:uFillTx/>
                  <a:latin typeface="微软雅黑" panose="020B0503020204020204" charset="-122"/>
                  <a:ea typeface="微软雅黑" panose="020B0503020204020204" charset="-122"/>
                  <a:cs typeface="微软雅黑" panose="020B0503020204020204" charset="-122"/>
                  <a:sym typeface="+mn-ea"/>
                </a:rPr>
                <a:t>）从起源上看：</a:t>
              </a:r>
              <a:endParaRPr lang="zh-CN" altLang="en-US" b="1"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grpSp>
      <p:grpSp>
        <p:nvGrpSpPr>
          <p:cNvPr id="5" name="组合 4"/>
          <p:cNvGrpSpPr/>
          <p:nvPr/>
        </p:nvGrpSpPr>
        <p:grpSpPr>
          <a:xfrm>
            <a:off x="4594455" y="4403725"/>
            <a:ext cx="2953134" cy="1048385"/>
            <a:chOff x="7801" y="6343"/>
            <a:chExt cx="3495" cy="1651"/>
          </a:xfrm>
        </p:grpSpPr>
        <p:sp>
          <p:nvSpPr>
            <p:cNvPr id="27" name="矩形: 圆角 26"/>
            <p:cNvSpPr/>
            <p:nvPr>
              <p:custDataLst>
                <p:tags r:id="rId9"/>
              </p:custDataLst>
            </p:nvPr>
          </p:nvSpPr>
          <p:spPr>
            <a:xfrm>
              <a:off x="7942" y="6633"/>
              <a:ext cx="3195" cy="1361"/>
            </a:xfrm>
            <a:prstGeom prst="roundRect">
              <a:avLst>
                <a:gd name="adj" fmla="val 8342"/>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9" name="等腰三角形 28"/>
            <p:cNvSpPr/>
            <p:nvPr>
              <p:custDataLst>
                <p:tags r:id="rId10"/>
              </p:custDataLst>
            </p:nvPr>
          </p:nvSpPr>
          <p:spPr>
            <a:xfrm>
              <a:off x="9379" y="6343"/>
              <a:ext cx="336" cy="290"/>
            </a:xfrm>
            <a:prstGeom prst="triangle">
              <a:avLst>
                <a:gd name="adj" fmla="val 53117"/>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1"/>
              </p:custDataLst>
            </p:nvPr>
          </p:nvSpPr>
          <p:spPr>
            <a:xfrm>
              <a:off x="7801" y="6952"/>
              <a:ext cx="3495" cy="725"/>
            </a:xfrm>
            <a:prstGeom prst="rect">
              <a:avLst/>
            </a:prstGeom>
            <a:noFill/>
          </p:spPr>
          <p:txBody>
            <a:bodyPr wrap="square" rtlCol="0" anchor="ctr">
              <a:noAutofit/>
            </a:bodyPr>
            <a:lstStyle/>
            <a:p>
              <a:pPr algn="ctr">
                <a:lnSpc>
                  <a:spcPct val="120000"/>
                </a:lnSpc>
              </a:pPr>
              <a:r>
                <a:rPr lang="zh-CN" altLang="en-US" b="1" dirty="0">
                  <a:latin typeface="微软雅黑" panose="020B0503020204020204" charset="-122"/>
                  <a:ea typeface="微软雅黑" panose="020B0503020204020204" charset="-122"/>
                  <a:cs typeface="微软雅黑" panose="020B0503020204020204" charset="-122"/>
                  <a:sym typeface="+mn-ea"/>
                </a:rPr>
                <a:t>（</a:t>
              </a:r>
              <a:r>
                <a:rPr lang="en-US" altLang="zh-CN" b="1" dirty="0">
                  <a:latin typeface="微软雅黑" panose="020B0503020204020204" charset="-122"/>
                  <a:ea typeface="微软雅黑" panose="020B0503020204020204" charset="-122"/>
                  <a:cs typeface="微软雅黑" panose="020B0503020204020204" charset="-122"/>
                  <a:sym typeface="+mn-ea"/>
                </a:rPr>
                <a:t>2</a:t>
              </a:r>
              <a:r>
                <a:rPr lang="zh-CN" altLang="en-US" b="1" dirty="0">
                  <a:latin typeface="微软雅黑" panose="020B0503020204020204" charset="-122"/>
                  <a:ea typeface="微软雅黑" panose="020B0503020204020204" charset="-122"/>
                  <a:cs typeface="微软雅黑" panose="020B0503020204020204" charset="-122"/>
                  <a:sym typeface="+mn-ea"/>
                </a:rPr>
                <a:t>）从可塑性上看：</a:t>
              </a:r>
              <a:endParaRPr lang="zh-CN" altLang="en-US" b="1">
                <a:solidFill>
                  <a:schemeClr val="tx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38" name="椭圆 37"/>
          <p:cNvSpPr/>
          <p:nvPr>
            <p:custDataLst>
              <p:tags r:id="rId12"/>
            </p:custDataLst>
          </p:nvPr>
        </p:nvSpPr>
        <p:spPr>
          <a:xfrm>
            <a:off x="9520555" y="397533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3"/>
            </p:custDataLst>
          </p:nvPr>
        </p:nvSpPr>
        <p:spPr>
          <a:xfrm>
            <a:off x="8043545" y="4403725"/>
            <a:ext cx="3240000" cy="1322070"/>
          </a:xfrm>
          <a:prstGeom prst="rect">
            <a:avLst/>
          </a:prstGeom>
          <a:noFill/>
        </p:spPr>
        <p:txBody>
          <a:bodyPr wrap="square" rtlCol="0">
            <a:spAutoFit/>
          </a:bodyPr>
          <a:lstStyle/>
          <a:p>
            <a:pPr algn="just">
              <a:lnSpc>
                <a:spcPct val="125000"/>
              </a:lnSpc>
              <a:spcBef>
                <a:spcPts val="0"/>
              </a:spcBef>
              <a:spcAft>
                <a:spcPts val="0"/>
              </a:spcAft>
            </a:pPr>
            <a:r>
              <a:rPr lang="zh-CN" altLang="en-US" sz="1600" dirty="0">
                <a:sym typeface="+mn-ea"/>
              </a:rPr>
              <a:t>与行为内容无关，因而气质无好坏善恶之分。性格主要是指行为的内容，它表现为个体与社会环境的关系，因而性格有好坏善恶之分。</a:t>
            </a:r>
            <a:endParaRPr lang="zh-CN" altLang="en-US" sz="1600" dirty="0">
              <a:ea typeface="+mn-lt"/>
              <a:sym typeface="+mn-ea"/>
            </a:endParaRPr>
          </a:p>
        </p:txBody>
      </p:sp>
      <p:grpSp>
        <p:nvGrpSpPr>
          <p:cNvPr id="6" name="组合 5"/>
          <p:cNvGrpSpPr/>
          <p:nvPr/>
        </p:nvGrpSpPr>
        <p:grpSpPr>
          <a:xfrm>
            <a:off x="8238490" y="2792095"/>
            <a:ext cx="2849880" cy="1025525"/>
            <a:chOff x="12974" y="3805"/>
            <a:chExt cx="4488" cy="1615"/>
          </a:xfrm>
        </p:grpSpPr>
        <p:sp>
          <p:nvSpPr>
            <p:cNvPr id="40" name="矩形: 圆角 39"/>
            <p:cNvSpPr/>
            <p:nvPr>
              <p:custDataLst>
                <p:tags r:id="rId14"/>
              </p:custDataLst>
            </p:nvPr>
          </p:nvSpPr>
          <p:spPr>
            <a:xfrm>
              <a:off x="12974" y="3805"/>
              <a:ext cx="4488" cy="1361"/>
            </a:xfrm>
            <a:prstGeom prst="roundRect">
              <a:avLst>
                <a:gd name="adj" fmla="val 834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4" name="等腰三角形 13"/>
            <p:cNvSpPr/>
            <p:nvPr>
              <p:custDataLst>
                <p:tags r:id="rId15"/>
              </p:custDataLst>
            </p:nvPr>
          </p:nvSpPr>
          <p:spPr>
            <a:xfrm rot="10800000">
              <a:off x="15050" y="5130"/>
              <a:ext cx="336" cy="290"/>
            </a:xfrm>
            <a:prstGeom prst="triangle">
              <a:avLst>
                <a:gd name="adj" fmla="val 4700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6"/>
              </p:custDataLst>
            </p:nvPr>
          </p:nvSpPr>
          <p:spPr>
            <a:xfrm>
              <a:off x="13150" y="4066"/>
              <a:ext cx="4138" cy="883"/>
            </a:xfrm>
            <a:prstGeom prst="rect">
              <a:avLst/>
            </a:prstGeom>
            <a:noFill/>
          </p:spPr>
          <p:txBody>
            <a:bodyPr wrap="square" rtlCol="0" anchor="ctr">
              <a:noAutofit/>
            </a:bodyPr>
            <a:lstStyle/>
            <a:p>
              <a:pPr algn="ctr">
                <a:lnSpc>
                  <a:spcPct val="100000"/>
                </a:lnSpc>
              </a:pPr>
              <a:r>
                <a:rPr lang="zh-CN" altLang="en-US" b="1" dirty="0">
                  <a:latin typeface="微软雅黑" panose="020B0503020204020204" charset="-122"/>
                  <a:ea typeface="微软雅黑" panose="020B0503020204020204" charset="-122"/>
                  <a:cs typeface="微软雅黑" panose="020B0503020204020204" charset="-122"/>
                  <a:sym typeface="+mn-ea"/>
                </a:rPr>
                <a:t>（</a:t>
              </a:r>
              <a:r>
                <a:rPr lang="en-US" altLang="zh-CN" b="1" dirty="0">
                  <a:latin typeface="微软雅黑" panose="020B0503020204020204" charset="-122"/>
                  <a:ea typeface="微软雅黑" panose="020B0503020204020204" charset="-122"/>
                  <a:cs typeface="微软雅黑" panose="020B0503020204020204" charset="-122"/>
                  <a:sym typeface="+mn-ea"/>
                </a:rPr>
                <a:t>3</a:t>
              </a:r>
              <a:r>
                <a:rPr lang="zh-CN" altLang="en-US" b="1" dirty="0">
                  <a:latin typeface="微软雅黑" panose="020B0503020204020204" charset="-122"/>
                  <a:ea typeface="微软雅黑" panose="020B0503020204020204" charset="-122"/>
                  <a:cs typeface="微软雅黑" panose="020B0503020204020204" charset="-122"/>
                  <a:sym typeface="+mn-ea"/>
                </a:rPr>
                <a:t>）气质所指的典型行为是它的动力特征而</a:t>
              </a:r>
              <a:endParaRPr lang="zh-CN" altLang="en-US" b="1">
                <a:solidFill>
                  <a:schemeClr val="tx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
        <p:nvSpPr>
          <p:cNvPr id="15" name="文本框 14"/>
          <p:cNvSpPr txBox="1"/>
          <p:nvPr/>
        </p:nvSpPr>
        <p:spPr>
          <a:xfrm>
            <a:off x="1290955" y="580390"/>
            <a:ext cx="6362065" cy="681990"/>
          </a:xfrm>
          <a:prstGeom prst="rect">
            <a:avLst/>
          </a:prstGeom>
          <a:noFill/>
          <a:effectLst/>
        </p:spPr>
        <p:txBody>
          <a:bodyPr wrap="square" rtlCol="0">
            <a:spAutoFit/>
          </a:bodyPr>
          <a:p>
            <a:pPr>
              <a:lnSpc>
                <a:spcPct val="120000"/>
              </a:lnSpc>
            </a:pPr>
            <a:r>
              <a:rPr lang="zh-CN" altLang="en-US" sz="32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（五）性格与气质</a:t>
            </a:r>
            <a:endParaRPr lang="zh-CN" altLang="en-US" sz="32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7"/>
          <a:stretch>
            <a:fillRect/>
          </a:stretch>
        </p:blipFill>
        <p:spPr>
          <a:xfrm>
            <a:off x="525089" y="58061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8"/>
          <a:stretch>
            <a:fillRect/>
          </a:stretch>
        </p:blipFill>
        <p:spPr>
          <a:xfrm>
            <a:off x="8385810" y="999490"/>
            <a:ext cx="534035" cy="53403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9"/>
          <a:stretch>
            <a:fillRect/>
          </a:stretch>
        </p:blipFill>
        <p:spPr>
          <a:xfrm>
            <a:off x="10801350" y="1647825"/>
            <a:ext cx="499745" cy="499745"/>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8" name="文本框 7"/>
          <p:cNvSpPr txBox="1"/>
          <p:nvPr/>
        </p:nvSpPr>
        <p:spPr>
          <a:xfrm>
            <a:off x="1444625" y="1647825"/>
            <a:ext cx="6851650" cy="398780"/>
          </a:xfrm>
          <a:prstGeom prst="rect">
            <a:avLst/>
          </a:prstGeom>
          <a:noFill/>
        </p:spPr>
        <p:txBody>
          <a:bodyPr wrap="square" rtlCol="0" anchor="t">
            <a:spAutoFit/>
          </a:bodyPr>
          <a:p>
            <a:r>
              <a:rPr lang="zh-CN" altLang="en-US" sz="2000"/>
              <a:t>性格与气质的区别主要表现为：</a:t>
            </a:r>
            <a:endParaRPr lang="zh-CN" altLang="en-US" sz="2000"/>
          </a:p>
        </p:txBody>
      </p:sp>
    </p:spTree>
    <p:custDataLst>
      <p:tags r:id="rId2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72235" y="550685"/>
            <a:ext cx="6362065" cy="755650"/>
          </a:xfrm>
          <a:prstGeom prst="rect">
            <a:avLst/>
          </a:prstGeom>
          <a:noFill/>
          <a:effectLst/>
        </p:spPr>
        <p:txBody>
          <a:bodyPr wrap="square" rtlCol="0">
            <a:spAutoFit/>
          </a:bodyPr>
          <a:p>
            <a:pPr>
              <a:lnSpc>
                <a:spcPct val="120000"/>
              </a:lnSpc>
            </a:pPr>
            <a:r>
              <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sym typeface="+mn-ea"/>
              </a:rPr>
              <a:t>气质与性格的联系</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1111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grpSp>
        <p:nvGrpSpPr>
          <p:cNvPr id="5" name="组合 4"/>
          <p:cNvGrpSpPr/>
          <p:nvPr/>
        </p:nvGrpSpPr>
        <p:grpSpPr>
          <a:xfrm>
            <a:off x="7799070" y="1921510"/>
            <a:ext cx="3507105" cy="4199255"/>
            <a:chOff x="12280" y="3026"/>
            <a:chExt cx="5523" cy="6613"/>
          </a:xfrm>
        </p:grpSpPr>
        <p:pic>
          <p:nvPicPr>
            <p:cNvPr id="12" name="图片 11"/>
            <p:cNvPicPr>
              <a:picLocks noChangeAspect="1"/>
            </p:cNvPicPr>
            <p:nvPr/>
          </p:nvPicPr>
          <p:blipFill>
            <a:blip r:embed="rId4"/>
            <a:stretch>
              <a:fillRect/>
            </a:stretch>
          </p:blipFill>
          <p:spPr>
            <a:xfrm>
              <a:off x="12280" y="3026"/>
              <a:ext cx="5523" cy="6613"/>
            </a:xfrm>
            <a:prstGeom prst="rect">
              <a:avLst/>
            </a:prstGeom>
          </p:spPr>
        </p:pic>
        <p:sp>
          <p:nvSpPr>
            <p:cNvPr id="14" name="文本框 13"/>
            <p:cNvSpPr txBox="1"/>
            <p:nvPr>
              <p:custDataLst>
                <p:tags r:id="rId5"/>
              </p:custDataLst>
            </p:nvPr>
          </p:nvSpPr>
          <p:spPr>
            <a:xfrm>
              <a:off x="12831" y="5105"/>
              <a:ext cx="4422" cy="3779"/>
            </a:xfrm>
            <a:prstGeom prst="rect">
              <a:avLst/>
            </a:prstGeom>
            <a:noFill/>
          </p:spPr>
          <p:txBody>
            <a:bodyPr wrap="square" rtlCol="0">
              <a:spAutoFit/>
            </a:bodyPr>
            <a:p>
              <a:pPr algn="ctr" fontAlgn="auto">
                <a:lnSpc>
                  <a:spcPct val="150000"/>
                </a:lnSpc>
              </a:pPr>
              <a:r>
                <a:rPr sz="2000" dirty="0">
                  <a:sym typeface="+mn-ea"/>
                </a:rPr>
                <a:t>③性格也可以在一定程度上掩盖和改造气质。一位黏液质的教师会由于多年从事少先队工作而渐渐变得活泼、开朗。</a:t>
              </a:r>
              <a:endParaRPr sz="2000" dirty="0">
                <a:sym typeface="+mn-ea"/>
              </a:endParaRPr>
            </a:p>
          </p:txBody>
        </p:sp>
      </p:grpSp>
      <p:grpSp>
        <p:nvGrpSpPr>
          <p:cNvPr id="3" name="组合 2"/>
          <p:cNvGrpSpPr/>
          <p:nvPr/>
        </p:nvGrpSpPr>
        <p:grpSpPr>
          <a:xfrm>
            <a:off x="4318000" y="1921510"/>
            <a:ext cx="3507105" cy="4199255"/>
            <a:chOff x="6839" y="3026"/>
            <a:chExt cx="5523" cy="6613"/>
          </a:xfrm>
        </p:grpSpPr>
        <p:pic>
          <p:nvPicPr>
            <p:cNvPr id="8" name="图片 7"/>
            <p:cNvPicPr>
              <a:picLocks noChangeAspect="1"/>
            </p:cNvPicPr>
            <p:nvPr/>
          </p:nvPicPr>
          <p:blipFill>
            <a:blip r:embed="rId4"/>
            <a:stretch>
              <a:fillRect/>
            </a:stretch>
          </p:blipFill>
          <p:spPr>
            <a:xfrm>
              <a:off x="6839" y="3026"/>
              <a:ext cx="5523" cy="6613"/>
            </a:xfrm>
            <a:prstGeom prst="rect">
              <a:avLst/>
            </a:prstGeom>
          </p:spPr>
        </p:pic>
        <p:sp>
          <p:nvSpPr>
            <p:cNvPr id="24" name="文本框 23"/>
            <p:cNvSpPr txBox="1"/>
            <p:nvPr>
              <p:custDataLst>
                <p:tags r:id="rId6"/>
              </p:custDataLst>
            </p:nvPr>
          </p:nvSpPr>
          <p:spPr>
            <a:xfrm>
              <a:off x="7428" y="5105"/>
              <a:ext cx="4422" cy="3779"/>
            </a:xfrm>
            <a:prstGeom prst="rect">
              <a:avLst/>
            </a:prstGeom>
            <a:noFill/>
          </p:spPr>
          <p:txBody>
            <a:bodyPr wrap="square" rtlCol="0">
              <a:spAutoFit/>
            </a:bodyPr>
            <a:p>
              <a:pPr algn="ctr" fontAlgn="auto">
                <a:lnSpc>
                  <a:spcPct val="150000"/>
                </a:lnSpc>
                <a:buNone/>
              </a:pPr>
              <a:r>
                <a:rPr sz="2000" dirty="0">
                  <a:sym typeface="+mn-ea"/>
                </a:rPr>
                <a:t>②某一气质会比另一气质更容易促使个体形成某种性格特征，如黏液质的人比胆汁质的人更容易养成自制力。</a:t>
              </a:r>
              <a:endParaRPr sz="2000" dirty="0">
                <a:sym typeface="+mn-ea"/>
              </a:endParaRPr>
            </a:p>
          </p:txBody>
        </p:sp>
      </p:grpSp>
      <p:grpSp>
        <p:nvGrpSpPr>
          <p:cNvPr id="2" name="组合 1"/>
          <p:cNvGrpSpPr/>
          <p:nvPr/>
        </p:nvGrpSpPr>
        <p:grpSpPr>
          <a:xfrm>
            <a:off x="836930" y="1921510"/>
            <a:ext cx="3507105" cy="4199255"/>
            <a:chOff x="1398" y="3026"/>
            <a:chExt cx="5523" cy="6613"/>
          </a:xfrm>
        </p:grpSpPr>
        <p:pic>
          <p:nvPicPr>
            <p:cNvPr id="9" name="图片 8"/>
            <p:cNvPicPr>
              <a:picLocks noChangeAspect="1"/>
            </p:cNvPicPr>
            <p:nvPr/>
          </p:nvPicPr>
          <p:blipFill>
            <a:blip r:embed="rId4"/>
            <a:stretch>
              <a:fillRect/>
            </a:stretch>
          </p:blipFill>
          <p:spPr>
            <a:xfrm>
              <a:off x="1398" y="3026"/>
              <a:ext cx="5523" cy="6613"/>
            </a:xfrm>
            <a:prstGeom prst="rect">
              <a:avLst/>
            </a:prstGeom>
          </p:spPr>
        </p:pic>
        <p:sp>
          <p:nvSpPr>
            <p:cNvPr id="27" name="文本框 26"/>
            <p:cNvSpPr txBox="1"/>
            <p:nvPr>
              <p:custDataLst>
                <p:tags r:id="rId7"/>
              </p:custDataLst>
            </p:nvPr>
          </p:nvSpPr>
          <p:spPr>
            <a:xfrm>
              <a:off x="1949" y="5105"/>
              <a:ext cx="4422" cy="2325"/>
            </a:xfrm>
            <a:prstGeom prst="rect">
              <a:avLst/>
            </a:prstGeom>
            <a:noFill/>
          </p:spPr>
          <p:txBody>
            <a:bodyPr wrap="square" rtlCol="0">
              <a:spAutoFit/>
            </a:bodyPr>
            <a:p>
              <a:pPr algn="ctr">
                <a:lnSpc>
                  <a:spcPct val="150000"/>
                </a:lnSpc>
                <a:spcBef>
                  <a:spcPts val="0"/>
                </a:spcBef>
                <a:spcAft>
                  <a:spcPts val="0"/>
                </a:spcAft>
              </a:pPr>
              <a:r>
                <a:rPr sz="2000" dirty="0">
                  <a:sym typeface="+mn-ea"/>
                </a:rPr>
                <a:t>不同气质可以使个人的性格特征显示出各自独特的色彩。</a:t>
              </a:r>
              <a:endParaRPr sz="2000" dirty="0">
                <a:sym typeface="+mn-ea"/>
              </a:endParaRPr>
            </a:p>
          </p:txBody>
        </p:sp>
      </p:grpSp>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817245" y="3931920"/>
            <a:ext cx="3240000" cy="219202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掌握能力的概念和培养小学生能力的方法。</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了解小学生能力的差异表现。</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掌握影响小学生性格形成、发展的因素和培养小学生良好性格的方法。</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4. 理解性格的不同分类和性格与气质的关系。</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473170" y="3931920"/>
            <a:ext cx="3239770" cy="1891665"/>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通过设计调查问卷、测验等方法，理解小学生能力的差异与不同的气质类型。</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学习运用问题探究、小组合作等方法进行知识的学习，培养和提高人际沟通的能力和合作意识。</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8128865" y="3931920"/>
            <a:ext cx="3239770" cy="219202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激发学习的主动性与积极性，增强学习的内部动机，由“要我学”发展为“我要学”。</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通过学习小学生能力表现的差异性，培养“以学生为本”的学生观。</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培养学生团队协作能力、和谐一致沟通等可持续发展的能力。</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260445"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91614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userDrawn="1">
            <p:custDataLst>
              <p:tags r:id="rId1"/>
            </p:custDataLst>
          </p:nvPr>
        </p:nvSpPr>
        <p:spPr>
          <a:xfrm>
            <a:off x="292100" y="334010"/>
            <a:ext cx="11608435" cy="6189345"/>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5" name="矩形 4"/>
          <p:cNvSpPr/>
          <p:nvPr>
            <p:custDataLst>
              <p:tags r:id="rId2"/>
            </p:custDataLst>
          </p:nvPr>
        </p:nvSpPr>
        <p:spPr>
          <a:xfrm>
            <a:off x="810270" y="4114833"/>
            <a:ext cx="2700000" cy="101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9" name="任意多边形 8"/>
          <p:cNvSpPr/>
          <p:nvPr>
            <p:custDataLst>
              <p:tags r:id="rId3"/>
            </p:custDataLst>
          </p:nvPr>
        </p:nvSpPr>
        <p:spPr>
          <a:xfrm>
            <a:off x="2136775" y="914400"/>
            <a:ext cx="9140825" cy="502920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lumMod val="85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609600" y="2437765"/>
            <a:ext cx="3101340" cy="1524635"/>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400" b="1" spc="160" dirty="0">
                <a:solidFill>
                  <a:schemeClr val="accent1"/>
                </a:solidFill>
                <a:latin typeface="微软雅黑" panose="020B0503020204020204" charset="-122"/>
                <a:ea typeface="微软雅黑" panose="020B0503020204020204" charset="-122"/>
                <a:sym typeface="+mn-ea"/>
              </a:rPr>
              <a:t>性格的测量</a:t>
            </a:r>
            <a:endParaRPr lang="zh-CN" altLang="en-US" sz="4400" b="1" spc="160" dirty="0">
              <a:solidFill>
                <a:schemeClr val="accent1"/>
              </a:solidFill>
              <a:latin typeface="微软雅黑" panose="020B0503020204020204" charset="-122"/>
              <a:ea typeface="微软雅黑" panose="020B0503020204020204" charset="-122"/>
              <a:sym typeface="+mn-ea"/>
            </a:endParaRPr>
          </a:p>
        </p:txBody>
      </p:sp>
      <p:sp>
        <p:nvSpPr>
          <p:cNvPr id="12" name="Title 6"/>
          <p:cNvSpPr txBox="1"/>
          <p:nvPr>
            <p:custDataLst>
              <p:tags r:id="rId5"/>
            </p:custDataLst>
          </p:nvPr>
        </p:nvSpPr>
        <p:spPr>
          <a:xfrm>
            <a:off x="4191000" y="2072640"/>
            <a:ext cx="6309360" cy="27127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4480" algn="l" fontAlgn="ctr">
              <a:lnSpc>
                <a:spcPct val="130000"/>
              </a:lnSpc>
              <a:spcBef>
                <a:spcPts val="0"/>
              </a:spcBef>
              <a:spcAft>
                <a:spcPts val="1200"/>
              </a:spcAft>
              <a:buSzPct val="100000"/>
              <a:buFont typeface="Wingdings" panose="05000000000000000000" charset="0"/>
              <a:buChar char="l"/>
            </a:pPr>
            <a:r>
              <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hlinkClick r:id="rId6"/>
              </a:rPr>
              <a:t>问卷法</a:t>
            </a:r>
            <a:endPar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hlinkClick r:id="rId6"/>
            </a:endParaRPr>
          </a:p>
          <a:p>
            <a:pPr marL="720090" lvl="0" indent="-457200" algn="just" fontAlgn="ctr">
              <a:lnSpc>
                <a:spcPct val="130000"/>
              </a:lnSpc>
              <a:spcBef>
                <a:spcPts val="0"/>
              </a:spcBef>
              <a:spcAft>
                <a:spcPts val="1200"/>
              </a:spcAft>
              <a:buSzPct val="100000"/>
              <a:buFont typeface="Wingdings" panose="05000000000000000000" charset="0"/>
              <a:buChar char="Ø"/>
            </a:pPr>
            <a:r>
              <a:rPr lang="zh-CN" altLang="en-US" sz="18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投射法：投射测验要求被试对一些模棱两可或模糊不清、结构不明确的刺激作出描述或反应，通过对这些反应的分析来推断被试的内在心理特点。</a:t>
            </a:r>
            <a:endParaRPr lang="zh-CN" altLang="en-US" sz="18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720090" lvl="1" indent="-457200" algn="just" fontAlgn="ctr">
              <a:lnSpc>
                <a:spcPct val="130000"/>
              </a:lnSpc>
              <a:spcBef>
                <a:spcPts val="0"/>
              </a:spcBef>
              <a:spcAft>
                <a:spcPts val="1200"/>
              </a:spcAft>
              <a:buSzPct val="100000"/>
              <a:buFont typeface="Wingdings" panose="05000000000000000000" charset="0"/>
              <a:buChar char="Ø"/>
            </a:pPr>
            <a:r>
              <a:rPr lang="zh-CN" altLang="en-US" sz="18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逻辑假定：人们对外在事物的看法实际上反映出其内在的真实状态或特征。</a:t>
            </a:r>
            <a:endParaRPr lang="zh-CN" altLang="en-US" sz="18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0185" y="545605"/>
            <a:ext cx="4072890" cy="755650"/>
          </a:xfrm>
          <a:prstGeom prst="rect">
            <a:avLst/>
          </a:prstGeom>
          <a:noFill/>
          <a:effectLst/>
        </p:spPr>
        <p:txBody>
          <a:bodyPr wrap="square" rtlCol="0">
            <a:spAutoFit/>
          </a:bodyPr>
          <a:p>
            <a:pPr>
              <a:lnSpc>
                <a:spcPct val="120000"/>
              </a:lnSpc>
            </a:pPr>
            <a:r>
              <a:rPr lang="zh-CN" altLang="en-US" sz="3600" b="1" dirty="0">
                <a:sym typeface="+mn-ea"/>
              </a:rPr>
              <a:t>投射测验举例：</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19069" y="55076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矩形 5"/>
          <p:cNvSpPr/>
          <p:nvPr>
            <p:custDataLst>
              <p:tags r:id="rId3"/>
            </p:custDataLst>
          </p:nvPr>
        </p:nvSpPr>
        <p:spPr>
          <a:xfrm>
            <a:off x="6118860" y="2661285"/>
            <a:ext cx="5187315" cy="1938020"/>
          </a:xfrm>
          <a:prstGeom prst="rect">
            <a:avLst/>
          </a:prstGeom>
        </p:spPr>
        <p:txBody>
          <a:bodyPr wrap="square">
            <a:spAutoFit/>
          </a:bodyPr>
          <a:p>
            <a:pPr algn="just" eaLnBrk="1" hangingPunct="1">
              <a:lnSpc>
                <a:spcPct val="150000"/>
              </a:lnSpc>
            </a:pPr>
            <a:r>
              <a:rPr lang="zh-CN" altLang="en-US" sz="2000" b="1" dirty="0">
                <a:sym typeface="+mn-ea"/>
              </a:rPr>
              <a:t>一个漫画画了一对恋人，其中一个人的旁边加了一句对另一个人所说的话：“我决定与你断交！”假如你是漫画中的另外一个人，请你选出你的回答。</a:t>
            </a:r>
            <a:endParaRPr lang="zh-CN" altLang="en-US" sz="2000" b="1"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sp>
        <p:nvSpPr>
          <p:cNvPr id="12" name="矩形: 圆角 3"/>
          <p:cNvSpPr/>
          <p:nvPr>
            <p:custDataLst>
              <p:tags r:id="rId4"/>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5"/>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6">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图文框 12"/>
          <p:cNvSpPr/>
          <p:nvPr>
            <p:custDataLst>
              <p:tags r:id="rId1"/>
            </p:custDataLst>
          </p:nvPr>
        </p:nvSpPr>
        <p:spPr>
          <a:xfrm>
            <a:off x="457204" y="457204"/>
            <a:ext cx="11277690" cy="5943648"/>
          </a:xfrm>
          <a:prstGeom prst="frame">
            <a:avLst>
              <a:gd name="adj1" fmla="val 1004"/>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4"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tx2"/>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lumMod val="9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7" name="文本框 16"/>
          <p:cNvSpPr txBox="1"/>
          <p:nvPr>
            <p:custDataLst>
              <p:tags r:id="rId4"/>
            </p:custDataLst>
          </p:nvPr>
        </p:nvSpPr>
        <p:spPr>
          <a:xfrm>
            <a:off x="1371611" y="2743195"/>
            <a:ext cx="3352825" cy="1371600"/>
          </a:xfrm>
          <a:prstGeom prst="rect">
            <a:avLst/>
          </a:prstGeom>
          <a:noFill/>
        </p:spPr>
        <p:txBody>
          <a:bodyPr wrap="square" lIns="63500" tIns="25400" rIns="63500" bIns="25400" rtlCol="0" anchor="ctr" anchorCtr="0">
            <a:normAutofit lnSpcReduction="10000"/>
          </a:bodyPr>
          <a:p>
            <a:pPr marL="0" indent="0" algn="ctr">
              <a:lnSpc>
                <a:spcPct val="100000"/>
              </a:lnSpc>
              <a:spcBef>
                <a:spcPts val="0"/>
              </a:spcBef>
              <a:spcAft>
                <a:spcPts val="0"/>
              </a:spcAft>
              <a:buSzPct val="100000"/>
              <a:buNone/>
            </a:pPr>
            <a:r>
              <a:rPr lang="en-US" altLang="zh-CN" sz="4400" b="1" spc="160" dirty="0">
                <a:solidFill>
                  <a:schemeClr val="accent1">
                    <a:lumMod val="50000"/>
                  </a:schemeClr>
                </a:solidFill>
                <a:latin typeface="微软雅黑" panose="020B0503020204020204" charset="-122"/>
                <a:ea typeface="微软雅黑" panose="020B0503020204020204" charset="-122"/>
                <a:cs typeface="微软雅黑" panose="020B0503020204020204" charset="-122"/>
                <a:sym typeface="+mn-ea"/>
              </a:rPr>
              <a:t>“我决定与你断交！”</a:t>
            </a:r>
            <a:endParaRPr lang="en-US" altLang="zh-CN" sz="4400" b="1" spc="160" dirty="0">
              <a:solidFill>
                <a:schemeClr val="accent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8" name="Title 6"/>
          <p:cNvSpPr txBox="1"/>
          <p:nvPr>
            <p:custDataLst>
              <p:tags r:id="rId5"/>
            </p:custDataLst>
          </p:nvPr>
        </p:nvSpPr>
        <p:spPr>
          <a:xfrm>
            <a:off x="5334043" y="1371584"/>
            <a:ext cx="5638838" cy="4114825"/>
          </a:xfrm>
          <a:prstGeom prst="rect">
            <a:avLst/>
          </a:prstGeom>
          <a:noFill/>
          <a:ln w="3175">
            <a:noFill/>
            <a:prstDash val="dash"/>
          </a:ln>
        </p:spPr>
        <p:txBody>
          <a:bodyPr wrap="square" lIns="63500" tIns="25400" rIns="63500" bIns="25400" anchor="ctr"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“这太不公平了！”</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“为什么，说出你的理由。” </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“我不答应。” </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“我的生活真不幸!”</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“我没觉得我有难以容忍的缺点。”</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“我有什么缺点希望你能原谅。”</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“这是我们关系发展的必然结果！” </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“我早已料到会有今天!” </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fontAlgn="ctr">
              <a:lnSpc>
                <a:spcPct val="130000"/>
              </a:lnSpc>
              <a:spcBef>
                <a:spcPts val="1000"/>
              </a:spcBef>
              <a:spcAft>
                <a:spcPts val="0"/>
              </a:spcAft>
              <a:buSzPct val="100000"/>
              <a:buFont typeface="+mj-lt"/>
              <a:buAutoNum type="alphaUcPeriod"/>
            </a:pPr>
            <a:r>
              <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“我会找到属于我的幸福!”</a:t>
            </a:r>
            <a:endParaRPr lang="en-US"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10"/>
          <p:cNvSpPr/>
          <p:nvPr>
            <p:custDataLst>
              <p:tags r:id="rId1"/>
            </p:custDataLst>
          </p:nvPr>
        </p:nvSpPr>
        <p:spPr>
          <a:xfrm>
            <a:off x="12526" y="381301"/>
            <a:ext cx="7833419" cy="851394"/>
          </a:xfrm>
          <a:custGeom>
            <a:avLst/>
            <a:gdLst>
              <a:gd name="connsiteX0" fmla="*/ 0 w 7833419"/>
              <a:gd name="connsiteY0" fmla="*/ 0 h 855267"/>
              <a:gd name="connsiteX1" fmla="*/ 7833419 w 7833419"/>
              <a:gd name="connsiteY1" fmla="*/ 0 h 855267"/>
              <a:gd name="connsiteX2" fmla="*/ 7321805 w 7833419"/>
              <a:gd name="connsiteY2" fmla="*/ 855267 h 855267"/>
              <a:gd name="connsiteX3" fmla="*/ 0 w 7833419"/>
              <a:gd name="connsiteY3" fmla="*/ 855267 h 855267"/>
            </a:gdLst>
            <a:ahLst/>
            <a:cxnLst>
              <a:cxn ang="0">
                <a:pos x="connsiteX0" y="connsiteY0"/>
              </a:cxn>
              <a:cxn ang="0">
                <a:pos x="connsiteX1" y="connsiteY1"/>
              </a:cxn>
              <a:cxn ang="0">
                <a:pos x="connsiteX2" y="connsiteY2"/>
              </a:cxn>
              <a:cxn ang="0">
                <a:pos x="connsiteX3" y="connsiteY3"/>
              </a:cxn>
            </a:cxnLst>
            <a:rect l="l" t="t" r="r" b="b"/>
            <a:pathLst>
              <a:path w="7833419" h="855267">
                <a:moveTo>
                  <a:pt x="0" y="0"/>
                </a:moveTo>
                <a:lnTo>
                  <a:pt x="7833419" y="0"/>
                </a:lnTo>
                <a:lnTo>
                  <a:pt x="7321805" y="855267"/>
                </a:lnTo>
                <a:lnTo>
                  <a:pt x="0" y="855267"/>
                </a:lnTo>
                <a:close/>
              </a:path>
            </a:pathLst>
          </a:custGeom>
          <a:solidFill>
            <a:schemeClr val="bg1"/>
          </a:solidFill>
          <a:ln w="285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lt1"/>
              </a:solidFill>
              <a:latin typeface="微软雅黑" panose="020B0503020204020204" charset="-122"/>
              <a:ea typeface="微软雅黑" panose="020B0503020204020204" charset="-122"/>
            </a:endParaRPr>
          </a:p>
        </p:txBody>
      </p:sp>
      <p:sp>
        <p:nvSpPr>
          <p:cNvPr id="4" name="矩形 3"/>
          <p:cNvSpPr/>
          <p:nvPr>
            <p:custDataLst>
              <p:tags r:id="rId2"/>
            </p:custDataLst>
          </p:nvPr>
        </p:nvSpPr>
        <p:spPr>
          <a:xfrm>
            <a:off x="308959" y="1627151"/>
            <a:ext cx="5636847" cy="4804262"/>
          </a:xfrm>
          <a:prstGeom prst="rect">
            <a:avLst/>
          </a:prstGeom>
          <a:solidFill>
            <a:schemeClr val="lt1">
              <a:lumMod val="95000"/>
            </a:schemeClr>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5" name="矩形 14"/>
          <p:cNvSpPr/>
          <p:nvPr>
            <p:custDataLst>
              <p:tags r:id="rId3"/>
            </p:custDataLst>
          </p:nvPr>
        </p:nvSpPr>
        <p:spPr>
          <a:xfrm>
            <a:off x="6246194" y="1627151"/>
            <a:ext cx="5636847" cy="4804262"/>
          </a:xfrm>
          <a:prstGeom prst="rect">
            <a:avLst/>
          </a:prstGeom>
          <a:solidFill>
            <a:schemeClr val="lt1">
              <a:lumMod val="95000"/>
            </a:schemeClr>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6" name="文本框 15"/>
          <p:cNvSpPr txBox="1"/>
          <p:nvPr>
            <p:custDataLst>
              <p:tags r:id="rId4"/>
            </p:custDataLst>
          </p:nvPr>
        </p:nvSpPr>
        <p:spPr>
          <a:xfrm>
            <a:off x="459154" y="494578"/>
            <a:ext cx="6526438" cy="624840"/>
          </a:xfrm>
          <a:prstGeom prst="rect">
            <a:avLst/>
          </a:prstGeom>
          <a:noFill/>
        </p:spPr>
        <p:txBody>
          <a:bodyPr wrap="square" lIns="101600" tIns="38100" rIns="63500" bIns="38100" rtlCol="0" anchor="ctr" anchorCtr="0">
            <a:normAutofit/>
          </a:bodyPr>
          <a:lstStyle/>
          <a:p>
            <a:pPr marL="0" indent="0" algn="l" fontAlgn="auto">
              <a:lnSpc>
                <a:spcPct val="100000"/>
              </a:lnSpc>
              <a:spcBef>
                <a:spcPts val="0"/>
              </a:spcBef>
              <a:spcAft>
                <a:spcPts val="0"/>
              </a:spcAft>
              <a:buSzPct val="100000"/>
              <a:buNone/>
            </a:pPr>
            <a:r>
              <a:rPr lang="zh-CN" altLang="en-US" sz="3200" b="1" spc="300" dirty="0">
                <a:solidFill>
                  <a:schemeClr val="accent5">
                    <a:lumMod val="50000"/>
                  </a:schemeClr>
                </a:solidFill>
                <a:latin typeface="微软雅黑" panose="020B0503020204020204" charset="-122"/>
                <a:ea typeface="微软雅黑" panose="020B0503020204020204" charset="-122"/>
                <a:sym typeface="+mn-ea"/>
              </a:rPr>
              <a:t>解释：</a:t>
            </a:r>
            <a:endParaRPr lang="zh-CN" altLang="en-US" sz="3200" b="1" spc="300" dirty="0">
              <a:solidFill>
                <a:schemeClr val="accent5">
                  <a:lumMod val="50000"/>
                </a:schemeClr>
              </a:solidFill>
              <a:latin typeface="微软雅黑" panose="020B0503020204020204" charset="-122"/>
              <a:ea typeface="微软雅黑" panose="020B0503020204020204" charset="-122"/>
              <a:sym typeface="+mn-ea"/>
            </a:endParaRPr>
          </a:p>
        </p:txBody>
      </p:sp>
      <p:sp>
        <p:nvSpPr>
          <p:cNvPr id="5" name="矩形 4"/>
          <p:cNvSpPr/>
          <p:nvPr>
            <p:custDataLst>
              <p:tags r:id="rId5"/>
            </p:custDataLst>
          </p:nvPr>
        </p:nvSpPr>
        <p:spPr>
          <a:xfrm>
            <a:off x="6598920" y="1626870"/>
            <a:ext cx="5133975" cy="480441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eaLnBrk="1" hangingPunct="1">
              <a:lnSpc>
                <a:spcPct val="150000"/>
              </a:lnSpc>
              <a:buFont typeface="Wingdings" panose="05000000000000000000" charset="0"/>
              <a:buChar char="p"/>
            </a:pPr>
            <a:r>
              <a:rPr lang="en-US" altLang="zh-CN" b="1" dirty="0">
                <a:sym typeface="+mn-ea"/>
              </a:rPr>
              <a:t>“</a:t>
            </a:r>
            <a:r>
              <a:rPr lang="zh-CN" altLang="en-US" b="1" dirty="0">
                <a:sym typeface="+mn-ea"/>
              </a:rPr>
              <a:t>我有什么缺点希望你能原谅。”</a:t>
            </a:r>
            <a:endParaRPr lang="zh-CN" altLang="en-US" b="1" dirty="0"/>
          </a:p>
          <a:p>
            <a:pPr marL="779145" lvl="1" indent="-285750" fontAlgn="auto">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需求为主的内向攻击。</a:t>
            </a:r>
            <a:endParaRPr lang="zh-CN" altLang="en-US" b="1" dirty="0"/>
          </a:p>
          <a:p>
            <a:pPr marL="285750" indent="-285750" eaLnBrk="1" hangingPunct="1">
              <a:lnSpc>
                <a:spcPct val="150000"/>
              </a:lnSpc>
              <a:buFont typeface="Wingdings" panose="05000000000000000000" charset="0"/>
              <a:buChar char="p"/>
            </a:pPr>
            <a:r>
              <a:rPr lang="zh-CN" altLang="en-US" b="1" dirty="0">
                <a:sym typeface="+mn-ea"/>
              </a:rPr>
              <a:t> “这是我们关系发展的必然结果！”</a:t>
            </a:r>
            <a:endParaRPr lang="zh-CN" altLang="en-US" b="1" dirty="0"/>
          </a:p>
          <a:p>
            <a:pPr marL="779145" lvl="1" indent="-285750" fontAlgn="auto">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强调障碍的免于攻击。</a:t>
            </a:r>
            <a:endParaRPr lang="zh-CN" altLang="en-US" b="1" dirty="0"/>
          </a:p>
          <a:p>
            <a:pPr marL="285750" indent="-285750" eaLnBrk="1" hangingPunct="1">
              <a:lnSpc>
                <a:spcPct val="150000"/>
              </a:lnSpc>
              <a:buFont typeface="Wingdings" panose="05000000000000000000" charset="0"/>
              <a:buChar char="p"/>
            </a:pPr>
            <a:r>
              <a:rPr lang="zh-CN" altLang="en-US" b="1" dirty="0">
                <a:sym typeface="+mn-ea"/>
              </a:rPr>
              <a:t>“我早已料到会有今天</a:t>
            </a:r>
            <a:r>
              <a:rPr lang="en-US" altLang="zh-CN" b="1" dirty="0">
                <a:sym typeface="+mn-ea"/>
              </a:rPr>
              <a:t>!”</a:t>
            </a:r>
            <a:endParaRPr lang="en-US" altLang="zh-CN" b="1" dirty="0"/>
          </a:p>
          <a:p>
            <a:pPr marL="777875" lvl="1" indent="-284480" fontAlgn="auto">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自我防卸的免于攻击。</a:t>
            </a:r>
            <a:endParaRPr lang="zh-CN" altLang="en-US" b="1" dirty="0"/>
          </a:p>
          <a:p>
            <a:pPr marL="285750" indent="-285750" eaLnBrk="1" hangingPunct="1">
              <a:lnSpc>
                <a:spcPct val="150000"/>
              </a:lnSpc>
              <a:buFont typeface="Wingdings" panose="05000000000000000000" charset="0"/>
              <a:buChar char="p"/>
            </a:pPr>
            <a:r>
              <a:rPr lang="zh-CN" altLang="en-US" b="1" dirty="0">
                <a:sym typeface="+mn-ea"/>
              </a:rPr>
              <a:t>“我会找到属于我的幸福</a:t>
            </a:r>
            <a:r>
              <a:rPr lang="en-US" altLang="zh-CN" b="1" dirty="0">
                <a:sym typeface="+mn-ea"/>
              </a:rPr>
              <a:t>!”</a:t>
            </a:r>
            <a:endParaRPr lang="en-US" altLang="zh-CN" b="1" dirty="0"/>
          </a:p>
          <a:p>
            <a:pPr marL="777875" lvl="1" indent="-284480" fontAlgn="auto">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需求为主的免于攻击。</a:t>
            </a:r>
            <a:endParaRPr lang="zh-CN" altLang="en-US" sz="1600" spc="150" dirty="0">
              <a:solidFill>
                <a:schemeClr val="dk1">
                  <a:lumMod val="75000"/>
                  <a:lumOff val="25000"/>
                </a:schemeClr>
              </a:solidFill>
              <a:latin typeface="微软雅黑" panose="020B0503020204020204" charset="-122"/>
              <a:ea typeface="微软雅黑" panose="020B0503020204020204" charset="-122"/>
            </a:endParaRPr>
          </a:p>
        </p:txBody>
      </p:sp>
      <p:sp>
        <p:nvSpPr>
          <p:cNvPr id="6" name="矩形 5"/>
          <p:cNvSpPr/>
          <p:nvPr>
            <p:custDataLst>
              <p:tags r:id="rId6"/>
            </p:custDataLst>
          </p:nvPr>
        </p:nvSpPr>
        <p:spPr>
          <a:xfrm>
            <a:off x="661670" y="1626870"/>
            <a:ext cx="5133975" cy="480441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eaLnBrk="1" hangingPunct="1">
              <a:lnSpc>
                <a:spcPct val="150000"/>
              </a:lnSpc>
              <a:buFont typeface="Wingdings" panose="05000000000000000000" charset="0"/>
              <a:buChar char="p"/>
            </a:pPr>
            <a:r>
              <a:rPr lang="en-US" altLang="zh-CN" b="1" dirty="0">
                <a:sym typeface="+mn-ea"/>
              </a:rPr>
              <a:t>“</a:t>
            </a:r>
            <a:r>
              <a:rPr lang="zh-CN" altLang="en-US" b="1" dirty="0">
                <a:sym typeface="+mn-ea"/>
              </a:rPr>
              <a:t>这太不公平了！”</a:t>
            </a:r>
            <a:endParaRPr lang="zh-CN" altLang="en-US" b="1" dirty="0"/>
          </a:p>
          <a:p>
            <a:pPr marL="742950" lvl="1" indent="-285750" eaLnBrk="1" hangingPunct="1">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强调障碍的外向攻击。</a:t>
            </a:r>
            <a:endParaRPr lang="zh-CN" altLang="en-US" sz="1600" b="1" dirty="0"/>
          </a:p>
          <a:p>
            <a:pPr marL="285750" indent="-285750" eaLnBrk="1" hangingPunct="1">
              <a:lnSpc>
                <a:spcPct val="150000"/>
              </a:lnSpc>
              <a:buFont typeface="Wingdings" panose="05000000000000000000" charset="0"/>
              <a:buChar char="p"/>
            </a:pPr>
            <a:r>
              <a:rPr lang="zh-CN" altLang="en-US" b="1" dirty="0">
                <a:sym typeface="+mn-ea"/>
              </a:rPr>
              <a:t>“为什么，说出你的理由。”</a:t>
            </a:r>
            <a:endParaRPr lang="zh-CN" altLang="en-US" b="1" dirty="0"/>
          </a:p>
          <a:p>
            <a:pPr marL="742950" lvl="1" indent="-285750" eaLnBrk="1" hangingPunct="1">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自我防御的外向攻击。</a:t>
            </a:r>
            <a:endParaRPr lang="zh-CN" altLang="en-US" b="1" dirty="0"/>
          </a:p>
          <a:p>
            <a:pPr marL="285750" indent="-285750" eaLnBrk="1" hangingPunct="1">
              <a:lnSpc>
                <a:spcPct val="150000"/>
              </a:lnSpc>
              <a:buFont typeface="Wingdings" panose="05000000000000000000" charset="0"/>
              <a:buChar char="p"/>
            </a:pPr>
            <a:r>
              <a:rPr lang="zh-CN" altLang="en-US" b="1" dirty="0">
                <a:sym typeface="+mn-ea"/>
              </a:rPr>
              <a:t>“我不答应！”</a:t>
            </a:r>
            <a:endParaRPr lang="zh-CN" altLang="en-US" b="1" dirty="0"/>
          </a:p>
          <a:p>
            <a:pPr marL="742950" lvl="1" indent="-285750" eaLnBrk="1" hangingPunct="1">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需求为主的外向攻击。</a:t>
            </a:r>
            <a:endParaRPr lang="zh-CN" altLang="en-US" b="1" dirty="0"/>
          </a:p>
          <a:p>
            <a:pPr marL="285750" indent="-285750" eaLnBrk="1" hangingPunct="1">
              <a:lnSpc>
                <a:spcPct val="150000"/>
              </a:lnSpc>
              <a:buFont typeface="Wingdings" panose="05000000000000000000" charset="0"/>
              <a:buChar char="p"/>
            </a:pPr>
            <a:r>
              <a:rPr lang="zh-CN" altLang="en-US" b="1" dirty="0">
                <a:sym typeface="+mn-ea"/>
              </a:rPr>
              <a:t>“我的生活真不幸</a:t>
            </a:r>
            <a:r>
              <a:rPr lang="en-US" altLang="zh-CN" b="1" dirty="0">
                <a:sym typeface="+mn-ea"/>
              </a:rPr>
              <a:t>!”</a:t>
            </a:r>
            <a:endParaRPr lang="en-US" altLang="zh-CN" b="1" dirty="0"/>
          </a:p>
          <a:p>
            <a:pPr marL="742950" lvl="1" indent="-285750" eaLnBrk="1" hangingPunct="1">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强调障碍的内向攻击。</a:t>
            </a:r>
            <a:endParaRPr lang="zh-CN" altLang="en-US" b="1" dirty="0"/>
          </a:p>
          <a:p>
            <a:pPr marL="285750" indent="-285750" eaLnBrk="1" hangingPunct="1">
              <a:lnSpc>
                <a:spcPct val="150000"/>
              </a:lnSpc>
              <a:buFont typeface="Wingdings" panose="05000000000000000000" charset="0"/>
              <a:buChar char="p"/>
            </a:pPr>
            <a:r>
              <a:rPr lang="zh-CN" altLang="en-US" b="1" dirty="0">
                <a:sym typeface="+mn-ea"/>
              </a:rPr>
              <a:t>“我没觉得我有难以容忍的缺点”</a:t>
            </a:r>
            <a:endParaRPr lang="zh-CN" altLang="en-US" b="1" dirty="0"/>
          </a:p>
          <a:p>
            <a:pPr marL="742950" lvl="1" indent="-285750" eaLnBrk="1" hangingPunct="1">
              <a:lnSpc>
                <a:spcPct val="150000"/>
              </a:lnSpc>
              <a:buFont typeface="Wingdings" panose="05000000000000000000" charset="0"/>
              <a:buChar char="n"/>
            </a:pPr>
            <a:r>
              <a:rPr lang="en-US" altLang="zh-CN" sz="1600" b="1" dirty="0">
                <a:latin typeface="Arial" panose="020B0604020202020204" pitchFamily="34" charset="0"/>
                <a:sym typeface="+mn-ea"/>
              </a:rPr>
              <a:t>——</a:t>
            </a:r>
            <a:r>
              <a:rPr lang="zh-CN" altLang="en-US" sz="1600" b="1" dirty="0">
                <a:sym typeface="+mn-ea"/>
              </a:rPr>
              <a:t>自我防御的内向攻击。</a:t>
            </a:r>
            <a:r>
              <a:rPr lang="zh-CN" altLang="en-US" b="1" dirty="0">
                <a:sym typeface="+mn-ea"/>
              </a:rPr>
              <a:t>   </a:t>
            </a:r>
            <a:endParaRPr lang="en-US" altLang="zh-CN"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9" name="组合 18"/>
          <p:cNvGrpSpPr>
            <a:grpSpLocks noChangeAspect="1"/>
          </p:cNvGrpSpPr>
          <p:nvPr>
            <p:custDataLst>
              <p:tags r:id="rId7"/>
            </p:custDataLst>
          </p:nvPr>
        </p:nvGrpSpPr>
        <p:grpSpPr>
          <a:xfrm rot="10800000">
            <a:off x="11076881" y="571329"/>
            <a:ext cx="655965" cy="572396"/>
            <a:chOff x="1168400" y="1347856"/>
            <a:chExt cx="723913" cy="631688"/>
          </a:xfrm>
          <a:solidFill>
            <a:schemeClr val="accent4">
              <a:lumMod val="20000"/>
              <a:lumOff val="80000"/>
            </a:schemeClr>
          </a:solidFill>
        </p:grpSpPr>
        <p:sp>
          <p:nvSpPr>
            <p:cNvPr id="20" name="任意多边形: 形状 12"/>
            <p:cNvSpPr>
              <a:spLocks noChangeAspect="1"/>
            </p:cNvSpPr>
            <p:nvPr>
              <p:custDataLst>
                <p:tags r:id="rId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任意多边形: 形状 13"/>
            <p:cNvSpPr>
              <a:spLocks noChangeAspect="1"/>
            </p:cNvSpPr>
            <p:nvPr>
              <p:custDataLst>
                <p:tags r:id="rId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483360" y="738963"/>
            <a:ext cx="636206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latin typeface="微软雅黑" panose="020B0503020204020204" charset="-122"/>
                <a:ea typeface="微软雅黑" panose="020B0503020204020204" charset="-122"/>
                <a:sym typeface="+mn-ea"/>
              </a:rPr>
              <a:t>传统的投射测验</a:t>
            </a:r>
            <a:endParaRPr lang="zh-CN" altLang="en-US" sz="3200" b="1" dirty="0">
              <a:ln>
                <a:noFill/>
              </a:ln>
              <a:solidFill>
                <a:schemeClr val="dk1">
                  <a:lumMod val="85000"/>
                  <a:lumOff val="1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16" name="图形 15"/>
          <p:cNvPicPr>
            <a:picLocks noChangeAspect="1"/>
          </p:cNvPicPr>
          <p:nvPr/>
        </p:nvPicPr>
        <p:blipFill>
          <a:blip r:embed="rId1"/>
          <a:stretch>
            <a:fillRect/>
          </a:stretch>
        </p:blipFill>
        <p:spPr>
          <a:xfrm>
            <a:off x="622244" y="65808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59394" name="文本占位符 69634"/>
          <p:cNvSpPr>
            <a:spLocks noGrp="1"/>
          </p:cNvSpPr>
          <p:nvPr>
            <p:ph idx="1"/>
          </p:nvPr>
        </p:nvSpPr>
        <p:spPr>
          <a:xfrm>
            <a:off x="1483360" y="1825625"/>
            <a:ext cx="9870440" cy="4351655"/>
          </a:xfrm>
        </p:spPr>
        <p:txBody>
          <a:bodyPr vert="horz" wrap="square" lIns="91440" tIns="45720" rIns="91440" bIns="45720" anchor="t"/>
          <a:p>
            <a:pPr marL="374650" indent="-374650" fontAlgn="auto">
              <a:buBlip>
                <a:blip r:embed="rId4"/>
              </a:buBlip>
            </a:pPr>
            <a:r>
              <a:rPr lang="zh-CN" altLang="en-US" dirty="0"/>
              <a:t>主题统觉测验</a:t>
            </a:r>
            <a:endParaRPr lang="zh-CN" altLang="en-US" dirty="0"/>
          </a:p>
          <a:p>
            <a:pPr marL="374650" indent="-374650" fontAlgn="auto">
              <a:buBlip>
                <a:blip r:embed="rId4"/>
              </a:buBlip>
            </a:pPr>
            <a:r>
              <a:rPr lang="zh-CN" altLang="en-US" dirty="0"/>
              <a:t>罗夏墨迹测验</a:t>
            </a:r>
            <a:endParaRPr lang="zh-CN" altLang="en-US" dirty="0"/>
          </a:p>
        </p:txBody>
      </p:sp>
      <p:pic>
        <p:nvPicPr>
          <p:cNvPr id="69636" name="图片 69635" descr="TAT"/>
          <p:cNvPicPr>
            <a:picLocks noChangeAspect="1"/>
          </p:cNvPicPr>
          <p:nvPr/>
        </p:nvPicPr>
        <p:blipFill>
          <a:blip r:embed="rId5"/>
          <a:stretch>
            <a:fillRect/>
          </a:stretch>
        </p:blipFill>
        <p:spPr>
          <a:xfrm>
            <a:off x="622300" y="3448685"/>
            <a:ext cx="3709670" cy="2869565"/>
          </a:xfrm>
          <a:prstGeom prst="rect">
            <a:avLst/>
          </a:prstGeom>
          <a:noFill/>
          <a:ln w="9525">
            <a:noFill/>
          </a:ln>
        </p:spPr>
      </p:pic>
      <p:pic>
        <p:nvPicPr>
          <p:cNvPr id="69637" name="图片 69636" descr="罗夏墨迹测验2 的副本 (2)"/>
          <p:cNvPicPr>
            <a:picLocks noChangeAspect="1"/>
          </p:cNvPicPr>
          <p:nvPr/>
        </p:nvPicPr>
        <p:blipFill>
          <a:blip r:embed="rId6"/>
          <a:stretch>
            <a:fillRect/>
          </a:stretch>
        </p:blipFill>
        <p:spPr>
          <a:xfrm>
            <a:off x="4451985" y="3447098"/>
            <a:ext cx="3184525" cy="2872740"/>
          </a:xfrm>
          <a:prstGeom prst="rect">
            <a:avLst/>
          </a:prstGeom>
          <a:noFill/>
          <a:ln w="9525">
            <a:noFill/>
          </a:ln>
        </p:spPr>
      </p:pic>
      <p:pic>
        <p:nvPicPr>
          <p:cNvPr id="69638" name="图片 69637" descr="罗夏墨迹测验 的副本 (2)"/>
          <p:cNvPicPr>
            <a:picLocks noChangeAspect="1"/>
          </p:cNvPicPr>
          <p:nvPr/>
        </p:nvPicPr>
        <p:blipFill>
          <a:blip r:embed="rId7"/>
          <a:stretch>
            <a:fillRect/>
          </a:stretch>
        </p:blipFill>
        <p:spPr>
          <a:xfrm>
            <a:off x="7756525" y="3449003"/>
            <a:ext cx="3881120" cy="2868930"/>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dissolve">
                                      <p:cBhvr>
                                        <p:cTn id="7" dur="500"/>
                                        <p:tgtEl>
                                          <p:spTgt spid="6963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9637"/>
                                        </p:tgtEl>
                                        <p:attrNameLst>
                                          <p:attrName>style.visibility</p:attrName>
                                        </p:attrNameLst>
                                      </p:cBhvr>
                                      <p:to>
                                        <p:strVal val="visible"/>
                                      </p:to>
                                    </p:set>
                                    <p:animEffect transition="in" filter="dissolve">
                                      <p:cBhvr>
                                        <p:cTn id="12" dur="500"/>
                                        <p:tgtEl>
                                          <p:spTgt spid="6963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9638"/>
                                        </p:tgtEl>
                                        <p:attrNameLst>
                                          <p:attrName>style.visibility</p:attrName>
                                        </p:attrNameLst>
                                      </p:cBhvr>
                                      <p:to>
                                        <p:strVal val="visible"/>
                                      </p:to>
                                    </p:set>
                                    <p:animEffect transition="in" filter="dissolve">
                                      <p:cBhvr>
                                        <p:cTn id="17" dur="5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483360" y="738963"/>
            <a:ext cx="636206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latin typeface="微软雅黑" panose="020B0503020204020204" charset="-122"/>
                <a:ea typeface="微软雅黑" panose="020B0503020204020204" charset="-122"/>
                <a:sym typeface="+mn-ea"/>
              </a:rPr>
              <a:t>二、影响性格形成与发展的因素</a:t>
            </a:r>
            <a:endParaRPr lang="zh-CN" altLang="en-US" sz="3200" b="1" dirty="0">
              <a:latin typeface="微软雅黑" panose="020B0503020204020204" charset="-122"/>
              <a:ea typeface="微软雅黑" panose="020B0503020204020204" charset="-122"/>
              <a:sym typeface="+mn-ea"/>
            </a:endParaRPr>
          </a:p>
        </p:txBody>
      </p:sp>
      <p:pic>
        <p:nvPicPr>
          <p:cNvPr id="16" name="图形 15"/>
          <p:cNvPicPr>
            <a:picLocks noChangeAspect="1"/>
          </p:cNvPicPr>
          <p:nvPr/>
        </p:nvPicPr>
        <p:blipFill>
          <a:blip r:embed="rId1"/>
          <a:stretch>
            <a:fillRect/>
          </a:stretch>
        </p:blipFill>
        <p:spPr>
          <a:xfrm>
            <a:off x="622244" y="65808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59394" name="文本占位符 69634"/>
          <p:cNvSpPr>
            <a:spLocks noGrp="1"/>
          </p:cNvSpPr>
          <p:nvPr>
            <p:ph idx="4294967295"/>
          </p:nvPr>
        </p:nvSpPr>
        <p:spPr>
          <a:xfrm>
            <a:off x="2767965" y="2286000"/>
            <a:ext cx="9424035" cy="2637155"/>
          </a:xfrm>
        </p:spPr>
        <p:txBody>
          <a:bodyPr vert="horz" wrap="square" lIns="91440" tIns="45720" rIns="91440" bIns="45720" anchor="ctr" anchorCtr="0"/>
          <a:p>
            <a:pPr marL="374650" indent="-374650" fontAlgn="auto">
              <a:buBlip>
                <a:blip r:embed="rId4"/>
              </a:buBlip>
            </a:pPr>
            <a:r>
              <a:rPr lang="zh-CN" altLang="en-US" dirty="0"/>
              <a:t>（一）来自生理因素的影响</a:t>
            </a:r>
            <a:endParaRPr lang="zh-CN" altLang="en-US" dirty="0"/>
          </a:p>
          <a:p>
            <a:pPr marL="374650" indent="-374650" fontAlgn="auto">
              <a:buBlip>
                <a:blip r:embed="rId4"/>
              </a:buBlip>
            </a:pPr>
            <a:r>
              <a:rPr lang="zh-CN" altLang="en-US" dirty="0"/>
              <a:t>（二）来自家庭环境的影响</a:t>
            </a:r>
            <a:endParaRPr lang="zh-CN" altLang="en-US" dirty="0"/>
          </a:p>
          <a:p>
            <a:pPr marL="374650" indent="-374650" fontAlgn="auto">
              <a:buBlip>
                <a:blip r:embed="rId4"/>
              </a:buBlip>
            </a:pPr>
            <a:r>
              <a:rPr lang="zh-CN" altLang="en-US" dirty="0"/>
              <a:t>（三）来自学校教育环境的影响</a:t>
            </a:r>
            <a:endParaRPr lang="zh-CN" altLang="en-US" dirty="0"/>
          </a:p>
          <a:p>
            <a:pPr marL="374650" indent="-374650" fontAlgn="auto">
              <a:buBlip>
                <a:blip r:embed="rId4"/>
              </a:buBlip>
            </a:pPr>
            <a:r>
              <a:rPr lang="zh-CN" altLang="en-US" dirty="0"/>
              <a:t>（四）来自社会因素的影响</a:t>
            </a:r>
            <a:endParaRPr lang="zh-CN" altLang="en-US" dirty="0"/>
          </a:p>
          <a:p>
            <a:pPr marL="374650" indent="-374650" fontAlgn="auto">
              <a:buBlip>
                <a:blip r:embed="rId4"/>
              </a:buBlip>
            </a:pPr>
            <a:r>
              <a:rPr lang="zh-CN" altLang="en-US" dirty="0"/>
              <a:t>（五）自我教育在性格形成中的作用</a:t>
            </a:r>
            <a:endParaRPr lang="zh-CN" altLang="en-US" dirty="0"/>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483360" y="738963"/>
            <a:ext cx="636206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latin typeface="微软雅黑" panose="020B0503020204020204" charset="-122"/>
                <a:ea typeface="微软雅黑" panose="020B0503020204020204" charset="-122"/>
                <a:sym typeface="+mn-ea"/>
              </a:rPr>
              <a:t>（一）来自生理因素的影响</a:t>
            </a:r>
            <a:endParaRPr lang="zh-CN" altLang="en-US" sz="3200" b="1" dirty="0">
              <a:latin typeface="微软雅黑" panose="020B0503020204020204" charset="-122"/>
              <a:ea typeface="微软雅黑" panose="020B0503020204020204" charset="-122"/>
              <a:sym typeface="+mn-ea"/>
            </a:endParaRPr>
          </a:p>
        </p:txBody>
      </p:sp>
      <p:pic>
        <p:nvPicPr>
          <p:cNvPr id="16" name="图形 15"/>
          <p:cNvPicPr>
            <a:picLocks noChangeAspect="1"/>
          </p:cNvPicPr>
          <p:nvPr/>
        </p:nvPicPr>
        <p:blipFill>
          <a:blip r:embed="rId1"/>
          <a:stretch>
            <a:fillRect/>
          </a:stretch>
        </p:blipFill>
        <p:spPr>
          <a:xfrm>
            <a:off x="622244" y="65808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
        <p:nvSpPr>
          <p:cNvPr id="3" name="五边形 2"/>
          <p:cNvSpPr/>
          <p:nvPr>
            <p:custDataLst>
              <p:tags r:id="rId4"/>
            </p:custDataLst>
          </p:nvPr>
        </p:nvSpPr>
        <p:spPr bwMode="auto">
          <a:xfrm>
            <a:off x="694693" y="2805575"/>
            <a:ext cx="849169" cy="558510"/>
          </a:xfrm>
          <a:prstGeom prst="homePlate">
            <a:avLst>
              <a:gd name="adj" fmla="val 31944"/>
            </a:avLst>
          </a:prstGeom>
          <a:solidFill>
            <a:sysClr val="window" lastClr="FFFFFF">
              <a:lumMod val="95000"/>
            </a:sysClr>
          </a:solidFill>
          <a:ln w="19050">
            <a:noFill/>
            <a:round/>
          </a:ln>
        </p:spPr>
        <p:txBody>
          <a:bodyPr vert="horz" wrap="square" lIns="91440" tIns="45720" rIns="91440" bIns="45720" anchor="ctr" anchorCtr="1" compatLnSpc="1">
            <a:normAutofit/>
          </a:bodyPr>
          <a:lstStyle/>
          <a:p>
            <a:pPr algn="ctr"/>
            <a:r>
              <a:rPr lang="en-US" b="1" i="1">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rPr>
              <a:t>01</a:t>
            </a:r>
            <a:endParaRPr lang="en-US" b="1" i="1">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endParaRPr>
          </a:p>
        </p:txBody>
      </p:sp>
      <p:sp>
        <p:nvSpPr>
          <p:cNvPr id="7" name="五边形 6"/>
          <p:cNvSpPr/>
          <p:nvPr>
            <p:custDataLst>
              <p:tags r:id="rId5"/>
            </p:custDataLst>
          </p:nvPr>
        </p:nvSpPr>
        <p:spPr bwMode="auto">
          <a:xfrm>
            <a:off x="3462792" y="2805575"/>
            <a:ext cx="849169" cy="558510"/>
          </a:xfrm>
          <a:prstGeom prst="homePlate">
            <a:avLst>
              <a:gd name="adj" fmla="val 31944"/>
            </a:avLst>
          </a:prstGeom>
          <a:solidFill>
            <a:sysClr val="window" lastClr="FFFFFF">
              <a:lumMod val="95000"/>
            </a:sysClr>
          </a:solidFill>
          <a:ln w="19050">
            <a:noFill/>
            <a:round/>
          </a:ln>
        </p:spPr>
        <p:txBody>
          <a:bodyPr vert="horz" wrap="square" lIns="91440" tIns="45720" rIns="91440" bIns="45720" anchor="ctr" anchorCtr="1" compatLnSpc="1">
            <a:normAutofit/>
          </a:bodyPr>
          <a:lstStyle/>
          <a:p>
            <a:pPr algn="ctr"/>
            <a:r>
              <a:rPr lang="en-US" b="1" i="1"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rPr>
              <a:t>02</a:t>
            </a:r>
            <a:endParaRPr lang="en-US" b="1" i="1"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endParaRPr>
          </a:p>
        </p:txBody>
      </p:sp>
      <p:sp>
        <p:nvSpPr>
          <p:cNvPr id="11" name="五边形 10"/>
          <p:cNvSpPr/>
          <p:nvPr>
            <p:custDataLst>
              <p:tags r:id="rId6"/>
            </p:custDataLst>
          </p:nvPr>
        </p:nvSpPr>
        <p:spPr bwMode="auto">
          <a:xfrm>
            <a:off x="6230889" y="2805575"/>
            <a:ext cx="849169" cy="558510"/>
          </a:xfrm>
          <a:prstGeom prst="homePlate">
            <a:avLst>
              <a:gd name="adj" fmla="val 31944"/>
            </a:avLst>
          </a:prstGeom>
          <a:solidFill>
            <a:sysClr val="window" lastClr="FFFFFF">
              <a:lumMod val="95000"/>
            </a:sysClr>
          </a:solidFill>
          <a:ln w="19050">
            <a:noFill/>
            <a:round/>
          </a:ln>
        </p:spPr>
        <p:txBody>
          <a:bodyPr vert="horz" wrap="square" lIns="91440" tIns="45720" rIns="91440" bIns="45720" anchor="ctr" anchorCtr="1" compatLnSpc="1">
            <a:normAutofit/>
          </a:bodyPr>
          <a:lstStyle/>
          <a:p>
            <a:pPr algn="ctr"/>
            <a:r>
              <a:rPr lang="en-US" b="1" i="1"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rPr>
              <a:t>03</a:t>
            </a:r>
            <a:endParaRPr lang="en-US" b="1" i="1"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endParaRPr>
          </a:p>
        </p:txBody>
      </p:sp>
      <p:sp>
        <p:nvSpPr>
          <p:cNvPr id="2" name="五边形 1"/>
          <p:cNvSpPr/>
          <p:nvPr>
            <p:custDataLst>
              <p:tags r:id="rId7"/>
            </p:custDataLst>
          </p:nvPr>
        </p:nvSpPr>
        <p:spPr bwMode="auto">
          <a:xfrm>
            <a:off x="8998990" y="2805575"/>
            <a:ext cx="849169" cy="558510"/>
          </a:xfrm>
          <a:prstGeom prst="homePlate">
            <a:avLst>
              <a:gd name="adj" fmla="val 31944"/>
            </a:avLst>
          </a:prstGeom>
          <a:solidFill>
            <a:sysClr val="window" lastClr="FFFFFF">
              <a:lumMod val="95000"/>
            </a:sysClr>
          </a:solidFill>
          <a:ln w="19050">
            <a:noFill/>
            <a:round/>
          </a:ln>
        </p:spPr>
        <p:txBody>
          <a:bodyPr vert="horz" wrap="square" lIns="91440" tIns="45720" rIns="91440" bIns="45720" anchor="ctr" anchorCtr="1" compatLnSpc="1">
            <a:normAutofit/>
          </a:bodyPr>
          <a:lstStyle/>
          <a:p>
            <a:pPr algn="ctr"/>
            <a:r>
              <a:rPr lang="en-US" b="1" i="1"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rPr>
              <a:t>04</a:t>
            </a:r>
            <a:endParaRPr lang="en-US" b="1" i="1" dirty="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endParaRPr>
          </a:p>
        </p:txBody>
      </p:sp>
      <p:sp>
        <p:nvSpPr>
          <p:cNvPr id="5" name="燕尾形箭头 4"/>
          <p:cNvSpPr/>
          <p:nvPr>
            <p:custDataLst>
              <p:tags r:id="rId8"/>
            </p:custDataLst>
          </p:nvPr>
        </p:nvSpPr>
        <p:spPr bwMode="auto">
          <a:xfrm>
            <a:off x="1110368" y="2637973"/>
            <a:ext cx="2120242" cy="893714"/>
          </a:xfrm>
          <a:prstGeom prst="notchedRightArrow">
            <a:avLst>
              <a:gd name="adj1" fmla="val 100000"/>
              <a:gd name="adj2" fmla="val 31781"/>
            </a:avLst>
          </a:prstGeom>
          <a:solidFill>
            <a:srgbClr val="E34D4D"/>
          </a:solidFill>
          <a:ln w="19050">
            <a:no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29" name="文本框 28"/>
          <p:cNvSpPr txBox="1"/>
          <p:nvPr>
            <p:custDataLst>
              <p:tags r:id="rId9"/>
            </p:custDataLst>
          </p:nvPr>
        </p:nvSpPr>
        <p:spPr>
          <a:xfrm>
            <a:off x="695325" y="4068445"/>
            <a:ext cx="2535555" cy="2350770"/>
          </a:xfrm>
          <a:prstGeom prst="rect">
            <a:avLst/>
          </a:prstGeom>
          <a:noFill/>
          <a:ln>
            <a:noFill/>
          </a:ln>
        </p:spPr>
        <p:txBody>
          <a:bodyPr wrap="square" lIns="91440" tIns="45720" rIns="91440" bIns="0" anchor="t" anchorCtr="0">
            <a:noAutofit/>
          </a:bodyPr>
          <a:lstStyle/>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en-US" sz="1400" i="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rPr>
              <a:t>一个人的相貌、身高、体重等生理特征，会因社会文化的评价与自我意识的作用，影响到自信心、自尊感等性格特征的形成。</a:t>
            </a:r>
            <a:endParaRPr kumimoji="0" lang="zh-CN" altLang="en-US" sz="1400" i="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endParaRPr>
          </a:p>
        </p:txBody>
      </p:sp>
      <p:cxnSp>
        <p:nvCxnSpPr>
          <p:cNvPr id="46" name="直接连接符 45"/>
          <p:cNvCxnSpPr/>
          <p:nvPr>
            <p:custDataLst>
              <p:tags r:id="rId10"/>
            </p:custDataLst>
          </p:nvPr>
        </p:nvCxnSpPr>
        <p:spPr>
          <a:xfrm>
            <a:off x="1964181" y="3531687"/>
            <a:ext cx="10912" cy="468000"/>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6" name="燕尾形箭头 5"/>
          <p:cNvSpPr/>
          <p:nvPr>
            <p:custDataLst>
              <p:tags r:id="rId11"/>
            </p:custDataLst>
          </p:nvPr>
        </p:nvSpPr>
        <p:spPr bwMode="auto">
          <a:xfrm>
            <a:off x="3878466" y="2637973"/>
            <a:ext cx="2120241" cy="893714"/>
          </a:xfrm>
          <a:prstGeom prst="notchedRightArrow">
            <a:avLst>
              <a:gd name="adj1" fmla="val 100000"/>
              <a:gd name="adj2" fmla="val 31781"/>
            </a:avLst>
          </a:prstGeom>
          <a:solidFill>
            <a:srgbClr val="E1448B"/>
          </a:solidFill>
          <a:ln w="19050">
            <a:no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32" name="文本框 31"/>
          <p:cNvSpPr txBox="1"/>
          <p:nvPr>
            <p:custDataLst>
              <p:tags r:id="rId12"/>
            </p:custDataLst>
          </p:nvPr>
        </p:nvSpPr>
        <p:spPr>
          <a:xfrm>
            <a:off x="3458342" y="4220210"/>
            <a:ext cx="2536190" cy="1851025"/>
          </a:xfrm>
          <a:prstGeom prst="rect">
            <a:avLst/>
          </a:prstGeom>
          <a:noFill/>
          <a:ln>
            <a:noFill/>
          </a:ln>
        </p:spPr>
        <p:txBody>
          <a:bodyPr wrap="square" lIns="91440" tIns="45720" rIns="91440" bIns="0" anchor="t" anchorCtr="0">
            <a:noAutofit/>
          </a:bodyPr>
          <a:lstStyle/>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en-US" sz="1400" i="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rPr>
              <a:t>生理成熟的早晚也会影响性格的形成。一般来说，早熟的学生爱社交，责任感强，较遵守学校的规章制度，容易给人留下良好的印象；晚熟的学生往往凭借自我态度和感情行事，责任感较差，不太遵守校规，很少考虑社会准则。</a:t>
            </a:r>
            <a:endParaRPr kumimoji="0" lang="zh-CN" altLang="en-US" sz="1400" i="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endParaRPr>
          </a:p>
        </p:txBody>
      </p:sp>
      <p:cxnSp>
        <p:nvCxnSpPr>
          <p:cNvPr id="47" name="直接连接符 46"/>
          <p:cNvCxnSpPr/>
          <p:nvPr>
            <p:custDataLst>
              <p:tags r:id="rId13"/>
            </p:custDataLst>
          </p:nvPr>
        </p:nvCxnSpPr>
        <p:spPr>
          <a:xfrm>
            <a:off x="4722379" y="3539942"/>
            <a:ext cx="8115" cy="576000"/>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10" name="燕尾形箭头 9"/>
          <p:cNvSpPr/>
          <p:nvPr>
            <p:custDataLst>
              <p:tags r:id="rId14"/>
            </p:custDataLst>
          </p:nvPr>
        </p:nvSpPr>
        <p:spPr bwMode="auto">
          <a:xfrm>
            <a:off x="6646563" y="2637973"/>
            <a:ext cx="2120241" cy="893714"/>
          </a:xfrm>
          <a:prstGeom prst="notchedRightArrow">
            <a:avLst>
              <a:gd name="adj1" fmla="val 100000"/>
              <a:gd name="adj2" fmla="val 31781"/>
            </a:avLst>
          </a:prstGeom>
          <a:solidFill>
            <a:srgbClr val="A84FAE"/>
          </a:solidFill>
          <a:ln w="19050">
            <a:no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35" name="文本框 34"/>
          <p:cNvSpPr txBox="1"/>
          <p:nvPr>
            <p:custDataLst>
              <p:tags r:id="rId15"/>
            </p:custDataLst>
          </p:nvPr>
        </p:nvSpPr>
        <p:spPr>
          <a:xfrm>
            <a:off x="6229985" y="4068445"/>
            <a:ext cx="2537460" cy="2350135"/>
          </a:xfrm>
          <a:prstGeom prst="rect">
            <a:avLst/>
          </a:prstGeom>
          <a:noFill/>
          <a:ln>
            <a:noFill/>
          </a:ln>
        </p:spPr>
        <p:txBody>
          <a:bodyPr wrap="square" lIns="91440" tIns="45720" rIns="91440" bIns="0" anchor="t" anchorCtr="0">
            <a:noAutofit/>
          </a:bodyPr>
          <a:lstStyle/>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en-US" sz="1400" i="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rPr>
              <a:t>某些神经系统的遗传特性也会影响特定性格的形成。活泼型的人比抑制型的人更容易形成热情大方的性格；在不利的客观情况下，抑制型的人比活泼型的人更容易形成胆怯和懦弱的性格特征，而在顺利的条件下，活泼型的人比抑制型的人更容易成为勇敢者。</a:t>
            </a:r>
            <a:endParaRPr kumimoji="0" lang="zh-CN" altLang="en-US" sz="1400" i="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endParaRPr>
          </a:p>
        </p:txBody>
      </p:sp>
      <p:cxnSp>
        <p:nvCxnSpPr>
          <p:cNvPr id="48" name="直接连接符 47"/>
          <p:cNvCxnSpPr/>
          <p:nvPr>
            <p:custDataLst>
              <p:tags r:id="rId16"/>
            </p:custDataLst>
          </p:nvPr>
        </p:nvCxnSpPr>
        <p:spPr>
          <a:xfrm flipH="1" flipV="1">
            <a:off x="7497582" y="3531687"/>
            <a:ext cx="5318" cy="468000"/>
          </a:xfrm>
          <a:prstGeom prst="line">
            <a:avLst/>
          </a:prstGeom>
          <a:ln w="3175" cap="rnd">
            <a:solidFill>
              <a:sysClr val="window" lastClr="FFFFFF">
                <a:lumMod val="75000"/>
              </a:sysClr>
            </a:solidFill>
            <a:prstDash val="dash"/>
            <a:round/>
            <a:headEnd type="oval"/>
            <a:tailEnd type="none"/>
          </a:ln>
        </p:spPr>
        <p:style>
          <a:lnRef idx="1">
            <a:srgbClr val="1F74AD"/>
          </a:lnRef>
          <a:fillRef idx="0">
            <a:srgbClr val="1F74AD"/>
          </a:fillRef>
          <a:effectRef idx="0">
            <a:srgbClr val="1F74AD"/>
          </a:effectRef>
          <a:fontRef idx="minor">
            <a:srgbClr val="000000"/>
          </a:fontRef>
        </p:style>
      </p:cxnSp>
      <p:sp>
        <p:nvSpPr>
          <p:cNvPr id="14" name="燕尾形箭头 13"/>
          <p:cNvSpPr/>
          <p:nvPr>
            <p:custDataLst>
              <p:tags r:id="rId17"/>
            </p:custDataLst>
          </p:nvPr>
        </p:nvSpPr>
        <p:spPr bwMode="auto">
          <a:xfrm>
            <a:off x="9414661" y="2637973"/>
            <a:ext cx="2120241" cy="893714"/>
          </a:xfrm>
          <a:prstGeom prst="notchedRightArrow">
            <a:avLst>
              <a:gd name="adj1" fmla="val 100000"/>
              <a:gd name="adj2" fmla="val 31781"/>
            </a:avLst>
          </a:prstGeom>
          <a:solidFill>
            <a:srgbClr val="7E4CBE"/>
          </a:solidFill>
          <a:ln w="19050">
            <a:no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38" name="文本框 37"/>
          <p:cNvSpPr txBox="1"/>
          <p:nvPr>
            <p:custDataLst>
              <p:tags r:id="rId18"/>
            </p:custDataLst>
          </p:nvPr>
        </p:nvSpPr>
        <p:spPr>
          <a:xfrm>
            <a:off x="8997458" y="4220210"/>
            <a:ext cx="2536190" cy="1851025"/>
          </a:xfrm>
          <a:prstGeom prst="rect">
            <a:avLst/>
          </a:prstGeom>
          <a:noFill/>
          <a:ln>
            <a:noFill/>
          </a:ln>
        </p:spPr>
        <p:txBody>
          <a:bodyPr wrap="square" lIns="91440" tIns="45720" rIns="91440" bIns="0" anchor="t" anchorCtr="0">
            <a:noAutofit/>
          </a:bodyPr>
          <a:lstStyle/>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en-US" sz="1400" i="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rPr>
              <a:t>性别差异对人类性格的影响也有明显的作用。一般认为，男性比女性在性格上更具有独立性、自主性、攻击性、支配性，并有强烈的竞争意识，敢于冒险；女性则比男性更具依赖性，较易被说服，做事有分寸，具有较强的忍耐性。</a:t>
            </a:r>
            <a:endParaRPr kumimoji="0" lang="zh-CN" altLang="en-US" sz="1400" i="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endParaRPr>
          </a:p>
        </p:txBody>
      </p:sp>
      <p:cxnSp>
        <p:nvCxnSpPr>
          <p:cNvPr id="49" name="直接连接符 48"/>
          <p:cNvCxnSpPr/>
          <p:nvPr>
            <p:custDataLst>
              <p:tags r:id="rId19"/>
            </p:custDataLst>
          </p:nvPr>
        </p:nvCxnSpPr>
        <p:spPr>
          <a:xfrm flipH="1" flipV="1">
            <a:off x="10264292" y="3521528"/>
            <a:ext cx="2522" cy="576000"/>
          </a:xfrm>
          <a:prstGeom prst="line">
            <a:avLst/>
          </a:prstGeom>
          <a:ln w="3175" cap="rnd">
            <a:solidFill>
              <a:sysClr val="window" lastClr="FFFFFF">
                <a:lumMod val="75000"/>
              </a:sysClr>
            </a:solidFill>
            <a:prstDash val="dash"/>
            <a:round/>
            <a:headEnd type="oval"/>
            <a:tailEnd type="none"/>
          </a:ln>
        </p:spPr>
        <p:style>
          <a:lnRef idx="1">
            <a:srgbClr val="1F74AD"/>
          </a:lnRef>
          <a:fillRef idx="0">
            <a:srgbClr val="1F74AD"/>
          </a:fillRef>
          <a:effectRef idx="0">
            <a:srgbClr val="1F74AD"/>
          </a:effectRef>
          <a:fontRef idx="minor">
            <a:srgbClr val="000000"/>
          </a:fontRef>
        </p:style>
      </p:cxnSp>
      <p:sp>
        <p:nvSpPr>
          <p:cNvPr id="8" name="椭圆 7"/>
          <p:cNvSpPr/>
          <p:nvPr>
            <p:custDataLst>
              <p:tags r:id="rId20"/>
            </p:custDataLst>
          </p:nvPr>
        </p:nvSpPr>
        <p:spPr bwMode="auto">
          <a:xfrm>
            <a:off x="1679244" y="2794437"/>
            <a:ext cx="580787" cy="580787"/>
          </a:xfrm>
          <a:prstGeom prst="ellipse">
            <a:avLst/>
          </a:prstGeom>
          <a:noFill/>
          <a:ln w="19050">
            <a:solidFill>
              <a:sysClr val="window" lastClr="FFFFFF"/>
            </a:solid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9" name="任意多边形 8"/>
          <p:cNvSpPr/>
          <p:nvPr>
            <p:custDataLst>
              <p:tags r:id="rId21"/>
            </p:custDataLst>
          </p:nvPr>
        </p:nvSpPr>
        <p:spPr bwMode="auto">
          <a:xfrm>
            <a:off x="1790050" y="2922886"/>
            <a:ext cx="359174" cy="323888"/>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ysClr val="window" lastClr="FFFFFF"/>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12" name="椭圆 11"/>
          <p:cNvSpPr/>
          <p:nvPr>
            <p:custDataLst>
              <p:tags r:id="rId22"/>
            </p:custDataLst>
          </p:nvPr>
        </p:nvSpPr>
        <p:spPr bwMode="auto">
          <a:xfrm>
            <a:off x="4444546" y="2794437"/>
            <a:ext cx="580787" cy="580787"/>
          </a:xfrm>
          <a:prstGeom prst="ellipse">
            <a:avLst/>
          </a:prstGeom>
          <a:noFill/>
          <a:ln w="19050">
            <a:solidFill>
              <a:sysClr val="window" lastClr="FFFFFF"/>
            </a:solid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13" name="任意多边形 12"/>
          <p:cNvSpPr/>
          <p:nvPr>
            <p:custDataLst>
              <p:tags r:id="rId23"/>
            </p:custDataLst>
          </p:nvPr>
        </p:nvSpPr>
        <p:spPr bwMode="auto">
          <a:xfrm>
            <a:off x="4560124" y="2903835"/>
            <a:ext cx="349630" cy="361990"/>
          </a:xfrm>
          <a:custGeom>
            <a:avLst/>
            <a:gdLst>
              <a:gd name="connsiteX0" fmla="*/ 459289 w 585107"/>
              <a:gd name="connsiteY0" fmla="*/ 416179 h 605788"/>
              <a:gd name="connsiteX1" fmla="*/ 459289 w 585107"/>
              <a:gd name="connsiteY1" fmla="*/ 511030 h 605788"/>
              <a:gd name="connsiteX2" fmla="*/ 554270 w 585107"/>
              <a:gd name="connsiteY2" fmla="*/ 511030 h 605788"/>
              <a:gd name="connsiteX3" fmla="*/ 459289 w 585107"/>
              <a:gd name="connsiteY3" fmla="*/ 605788 h 605788"/>
              <a:gd name="connsiteX4" fmla="*/ 364308 w 585107"/>
              <a:gd name="connsiteY4" fmla="*/ 511030 h 605788"/>
              <a:gd name="connsiteX5" fmla="*/ 459289 w 585107"/>
              <a:gd name="connsiteY5" fmla="*/ 416179 h 605788"/>
              <a:gd name="connsiteX6" fmla="*/ 490126 w 585107"/>
              <a:gd name="connsiteY6" fmla="*/ 385412 h 605788"/>
              <a:gd name="connsiteX7" fmla="*/ 585107 w 585107"/>
              <a:gd name="connsiteY7" fmla="*/ 480252 h 605788"/>
              <a:gd name="connsiteX8" fmla="*/ 490126 w 585107"/>
              <a:gd name="connsiteY8" fmla="*/ 480252 h 605788"/>
              <a:gd name="connsiteX9" fmla="*/ 151337 w 585107"/>
              <a:gd name="connsiteY9" fmla="*/ 315411 h 605788"/>
              <a:gd name="connsiteX10" fmla="*/ 188565 w 585107"/>
              <a:gd name="connsiteY10" fmla="*/ 433251 h 605788"/>
              <a:gd name="connsiteX11" fmla="*/ 195621 w 585107"/>
              <a:gd name="connsiteY11" fmla="*/ 455410 h 605788"/>
              <a:gd name="connsiteX12" fmla="*/ 195714 w 585107"/>
              <a:gd name="connsiteY12" fmla="*/ 455132 h 605788"/>
              <a:gd name="connsiteX13" fmla="*/ 201841 w 585107"/>
              <a:gd name="connsiteY13" fmla="*/ 473953 h 605788"/>
              <a:gd name="connsiteX14" fmla="*/ 221523 w 585107"/>
              <a:gd name="connsiteY14" fmla="*/ 418138 h 605788"/>
              <a:gd name="connsiteX15" fmla="*/ 234521 w 585107"/>
              <a:gd name="connsiteY15" fmla="*/ 351570 h 605788"/>
              <a:gd name="connsiteX16" fmla="*/ 247518 w 585107"/>
              <a:gd name="connsiteY16" fmla="*/ 418138 h 605788"/>
              <a:gd name="connsiteX17" fmla="*/ 267200 w 585107"/>
              <a:gd name="connsiteY17" fmla="*/ 473953 h 605788"/>
              <a:gd name="connsiteX18" fmla="*/ 273235 w 585107"/>
              <a:gd name="connsiteY18" fmla="*/ 455132 h 605788"/>
              <a:gd name="connsiteX19" fmla="*/ 273327 w 585107"/>
              <a:gd name="connsiteY19" fmla="*/ 455410 h 605788"/>
              <a:gd name="connsiteX20" fmla="*/ 280383 w 585107"/>
              <a:gd name="connsiteY20" fmla="*/ 433251 h 605788"/>
              <a:gd name="connsiteX21" fmla="*/ 317705 w 585107"/>
              <a:gd name="connsiteY21" fmla="*/ 315411 h 605788"/>
              <a:gd name="connsiteX22" fmla="*/ 424377 w 585107"/>
              <a:gd name="connsiteY22" fmla="*/ 363993 h 605788"/>
              <a:gd name="connsiteX23" fmla="*/ 453714 w 585107"/>
              <a:gd name="connsiteY23" fmla="*/ 383185 h 605788"/>
              <a:gd name="connsiteX24" fmla="*/ 331630 w 585107"/>
              <a:gd name="connsiteY24" fmla="*/ 511131 h 605788"/>
              <a:gd name="connsiteX25" fmla="*/ 336365 w 585107"/>
              <a:gd name="connsiteY25" fmla="*/ 545528 h 605788"/>
              <a:gd name="connsiteX26" fmla="*/ 234521 w 585107"/>
              <a:gd name="connsiteY26" fmla="*/ 555263 h 605788"/>
              <a:gd name="connsiteX27" fmla="*/ 5486 w 585107"/>
              <a:gd name="connsiteY27" fmla="*/ 499634 h 605788"/>
              <a:gd name="connsiteX28" fmla="*/ 380 w 585107"/>
              <a:gd name="connsiteY28" fmla="*/ 450774 h 605788"/>
              <a:gd name="connsiteX29" fmla="*/ 44572 w 585107"/>
              <a:gd name="connsiteY29" fmla="*/ 363993 h 605788"/>
              <a:gd name="connsiteX30" fmla="*/ 151337 w 585107"/>
              <a:gd name="connsiteY30" fmla="*/ 315411 h 605788"/>
              <a:gd name="connsiteX31" fmla="*/ 227063 w 585107"/>
              <a:gd name="connsiteY31" fmla="*/ 445 h 605788"/>
              <a:gd name="connsiteX32" fmla="*/ 286856 w 585107"/>
              <a:gd name="connsiteY32" fmla="*/ 13052 h 605788"/>
              <a:gd name="connsiteX33" fmla="*/ 315917 w 585107"/>
              <a:gd name="connsiteY33" fmla="*/ 40120 h 605788"/>
              <a:gd name="connsiteX34" fmla="*/ 347856 w 585107"/>
              <a:gd name="connsiteY34" fmla="*/ 141531 h 605788"/>
              <a:gd name="connsiteX35" fmla="*/ 343678 w 585107"/>
              <a:gd name="connsiteY35" fmla="*/ 157104 h 605788"/>
              <a:gd name="connsiteX36" fmla="*/ 353891 w 585107"/>
              <a:gd name="connsiteY36" fmla="*/ 199653 h 605788"/>
              <a:gd name="connsiteX37" fmla="*/ 333279 w 585107"/>
              <a:gd name="connsiteY37" fmla="*/ 235527 h 605788"/>
              <a:gd name="connsiteX38" fmla="*/ 260859 w 585107"/>
              <a:gd name="connsiteY38" fmla="*/ 324888 h 605788"/>
              <a:gd name="connsiteX39" fmla="*/ 207843 w 585107"/>
              <a:gd name="connsiteY39" fmla="*/ 324981 h 605788"/>
              <a:gd name="connsiteX40" fmla="*/ 135516 w 585107"/>
              <a:gd name="connsiteY40" fmla="*/ 235527 h 605788"/>
              <a:gd name="connsiteX41" fmla="*/ 114904 w 585107"/>
              <a:gd name="connsiteY41" fmla="*/ 199653 h 605788"/>
              <a:gd name="connsiteX42" fmla="*/ 125396 w 585107"/>
              <a:gd name="connsiteY42" fmla="*/ 157012 h 605788"/>
              <a:gd name="connsiteX43" fmla="*/ 121218 w 585107"/>
              <a:gd name="connsiteY43" fmla="*/ 141438 h 605788"/>
              <a:gd name="connsiteX44" fmla="*/ 120939 w 585107"/>
              <a:gd name="connsiteY44" fmla="*/ 91660 h 605788"/>
              <a:gd name="connsiteX45" fmla="*/ 150000 w 585107"/>
              <a:gd name="connsiteY45" fmla="*/ 40583 h 605788"/>
              <a:gd name="connsiteX46" fmla="*/ 177018 w 585107"/>
              <a:gd name="connsiteY46" fmla="*/ 18335 h 605788"/>
              <a:gd name="connsiteX47" fmla="*/ 203294 w 585107"/>
              <a:gd name="connsiteY47" fmla="*/ 4987 h 605788"/>
              <a:gd name="connsiteX48" fmla="*/ 227063 w 585107"/>
              <a:gd name="connsiteY48" fmla="*/ 445 h 605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85107" h="605788">
                <a:moveTo>
                  <a:pt x="459289" y="416179"/>
                </a:moveTo>
                <a:lnTo>
                  <a:pt x="459289" y="511030"/>
                </a:lnTo>
                <a:lnTo>
                  <a:pt x="554270" y="511030"/>
                </a:lnTo>
                <a:cubicBezTo>
                  <a:pt x="554270" y="563416"/>
                  <a:pt x="511654" y="605788"/>
                  <a:pt x="459289" y="605788"/>
                </a:cubicBezTo>
                <a:cubicBezTo>
                  <a:pt x="406831" y="605788"/>
                  <a:pt x="364308" y="563323"/>
                  <a:pt x="364308" y="511030"/>
                </a:cubicBezTo>
                <a:cubicBezTo>
                  <a:pt x="364308" y="458551"/>
                  <a:pt x="406924" y="416179"/>
                  <a:pt x="459289" y="416179"/>
                </a:cubicBezTo>
                <a:close/>
                <a:moveTo>
                  <a:pt x="490126" y="385412"/>
                </a:moveTo>
                <a:cubicBezTo>
                  <a:pt x="542491" y="385412"/>
                  <a:pt x="584921" y="427779"/>
                  <a:pt x="585107" y="480252"/>
                </a:cubicBezTo>
                <a:lnTo>
                  <a:pt x="490126" y="480252"/>
                </a:lnTo>
                <a:close/>
                <a:moveTo>
                  <a:pt x="151337" y="315411"/>
                </a:moveTo>
                <a:lnTo>
                  <a:pt x="188565" y="433251"/>
                </a:lnTo>
                <a:lnTo>
                  <a:pt x="195621" y="455410"/>
                </a:lnTo>
                <a:lnTo>
                  <a:pt x="195714" y="455132"/>
                </a:lnTo>
                <a:lnTo>
                  <a:pt x="201841" y="473953"/>
                </a:lnTo>
                <a:lnTo>
                  <a:pt x="221523" y="418138"/>
                </a:lnTo>
                <a:cubicBezTo>
                  <a:pt x="173061" y="350828"/>
                  <a:pt x="231271" y="351384"/>
                  <a:pt x="234521" y="351570"/>
                </a:cubicBezTo>
                <a:cubicBezTo>
                  <a:pt x="237677" y="351384"/>
                  <a:pt x="295887" y="350828"/>
                  <a:pt x="247518" y="418138"/>
                </a:cubicBezTo>
                <a:lnTo>
                  <a:pt x="267200" y="473953"/>
                </a:lnTo>
                <a:lnTo>
                  <a:pt x="273235" y="455132"/>
                </a:lnTo>
                <a:lnTo>
                  <a:pt x="273327" y="455410"/>
                </a:lnTo>
                <a:lnTo>
                  <a:pt x="280383" y="433251"/>
                </a:lnTo>
                <a:lnTo>
                  <a:pt x="317705" y="315411"/>
                </a:lnTo>
                <a:cubicBezTo>
                  <a:pt x="317705" y="315411"/>
                  <a:pt x="365610" y="349066"/>
                  <a:pt x="424377" y="363993"/>
                </a:cubicBezTo>
                <a:cubicBezTo>
                  <a:pt x="437653" y="367331"/>
                  <a:pt x="447030" y="374377"/>
                  <a:pt x="453714" y="383185"/>
                </a:cubicBezTo>
                <a:cubicBezTo>
                  <a:pt x="385849" y="386523"/>
                  <a:pt x="331630" y="442615"/>
                  <a:pt x="331630" y="511131"/>
                </a:cubicBezTo>
                <a:cubicBezTo>
                  <a:pt x="331630" y="523091"/>
                  <a:pt x="333302" y="534588"/>
                  <a:pt x="336365" y="545528"/>
                </a:cubicBezTo>
                <a:cubicBezTo>
                  <a:pt x="306935" y="551276"/>
                  <a:pt x="272770" y="555263"/>
                  <a:pt x="234521" y="555263"/>
                </a:cubicBezTo>
                <a:cubicBezTo>
                  <a:pt x="91177" y="555263"/>
                  <a:pt x="5486" y="499634"/>
                  <a:pt x="5486" y="499634"/>
                </a:cubicBezTo>
                <a:cubicBezTo>
                  <a:pt x="2980" y="484800"/>
                  <a:pt x="380" y="450774"/>
                  <a:pt x="380" y="450774"/>
                </a:cubicBezTo>
                <a:cubicBezTo>
                  <a:pt x="-1291" y="425741"/>
                  <a:pt x="751" y="375119"/>
                  <a:pt x="44572" y="363993"/>
                </a:cubicBezTo>
                <a:cubicBezTo>
                  <a:pt x="103524" y="349066"/>
                  <a:pt x="151337" y="315411"/>
                  <a:pt x="151337" y="315411"/>
                </a:cubicBezTo>
                <a:close/>
                <a:moveTo>
                  <a:pt x="227063" y="445"/>
                </a:moveTo>
                <a:cubicBezTo>
                  <a:pt x="253060" y="-1780"/>
                  <a:pt x="272743" y="4616"/>
                  <a:pt x="286856" y="13052"/>
                </a:cubicBezTo>
                <a:cubicBezTo>
                  <a:pt x="307839" y="24639"/>
                  <a:pt x="315917" y="40120"/>
                  <a:pt x="315917" y="40120"/>
                </a:cubicBezTo>
                <a:cubicBezTo>
                  <a:pt x="315917" y="40120"/>
                  <a:pt x="364197" y="43549"/>
                  <a:pt x="347856" y="141531"/>
                </a:cubicBezTo>
                <a:cubicBezTo>
                  <a:pt x="346834" y="146722"/>
                  <a:pt x="345535" y="151913"/>
                  <a:pt x="343678" y="157104"/>
                </a:cubicBezTo>
                <a:cubicBezTo>
                  <a:pt x="353334" y="156177"/>
                  <a:pt x="364661" y="161832"/>
                  <a:pt x="353891" y="199653"/>
                </a:cubicBezTo>
                <a:cubicBezTo>
                  <a:pt x="346092" y="227370"/>
                  <a:pt x="338850" y="234971"/>
                  <a:pt x="333279" y="235527"/>
                </a:cubicBezTo>
                <a:cubicBezTo>
                  <a:pt x="328172" y="268342"/>
                  <a:pt x="301897" y="310056"/>
                  <a:pt x="260859" y="324888"/>
                </a:cubicBezTo>
                <a:cubicBezTo>
                  <a:pt x="243775" y="331006"/>
                  <a:pt x="224927" y="331006"/>
                  <a:pt x="207843" y="324981"/>
                </a:cubicBezTo>
                <a:cubicBezTo>
                  <a:pt x="165970" y="310242"/>
                  <a:pt x="140623" y="268342"/>
                  <a:pt x="135516" y="235527"/>
                </a:cubicBezTo>
                <a:cubicBezTo>
                  <a:pt x="129945" y="235156"/>
                  <a:pt x="122703" y="227370"/>
                  <a:pt x="114904" y="199653"/>
                </a:cubicBezTo>
                <a:cubicBezTo>
                  <a:pt x="104134" y="161739"/>
                  <a:pt x="115461" y="156177"/>
                  <a:pt x="125396" y="157012"/>
                </a:cubicBezTo>
                <a:cubicBezTo>
                  <a:pt x="123539" y="151821"/>
                  <a:pt x="122146" y="146630"/>
                  <a:pt x="121218" y="141438"/>
                </a:cubicBezTo>
                <a:cubicBezTo>
                  <a:pt x="117690" y="123733"/>
                  <a:pt x="116854" y="107326"/>
                  <a:pt x="120939" y="91660"/>
                </a:cubicBezTo>
                <a:cubicBezTo>
                  <a:pt x="125767" y="70524"/>
                  <a:pt x="137280" y="53653"/>
                  <a:pt x="150000" y="40583"/>
                </a:cubicBezTo>
                <a:cubicBezTo>
                  <a:pt x="158171" y="32055"/>
                  <a:pt x="167362" y="24546"/>
                  <a:pt x="177018" y="18335"/>
                </a:cubicBezTo>
                <a:cubicBezTo>
                  <a:pt x="184910" y="12866"/>
                  <a:pt x="193731" y="8231"/>
                  <a:pt x="203294" y="4987"/>
                </a:cubicBezTo>
                <a:cubicBezTo>
                  <a:pt x="210722" y="2391"/>
                  <a:pt x="218614" y="816"/>
                  <a:pt x="227063" y="445"/>
                </a:cubicBezTo>
                <a:close/>
              </a:path>
            </a:pathLst>
          </a:custGeom>
          <a:solidFill>
            <a:sysClr val="window" lastClr="FFFFFF"/>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17" name="椭圆 16"/>
          <p:cNvSpPr/>
          <p:nvPr>
            <p:custDataLst>
              <p:tags r:id="rId24"/>
            </p:custDataLst>
          </p:nvPr>
        </p:nvSpPr>
        <p:spPr bwMode="auto">
          <a:xfrm>
            <a:off x="7209847" y="2794437"/>
            <a:ext cx="580787" cy="580787"/>
          </a:xfrm>
          <a:prstGeom prst="ellipse">
            <a:avLst/>
          </a:prstGeom>
          <a:noFill/>
          <a:ln w="19050">
            <a:solidFill>
              <a:sysClr val="window" lastClr="FFFFFF"/>
            </a:solid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18" name="任意多边形 17"/>
          <p:cNvSpPr/>
          <p:nvPr>
            <p:custDataLst>
              <p:tags r:id="rId25"/>
            </p:custDataLst>
          </p:nvPr>
        </p:nvSpPr>
        <p:spPr bwMode="auto">
          <a:xfrm>
            <a:off x="7353172" y="2922886"/>
            <a:ext cx="294138" cy="323888"/>
          </a:xfrm>
          <a:custGeom>
            <a:avLst/>
            <a:gdLst>
              <a:gd name="T0" fmla="*/ 409 w 409"/>
              <a:gd name="T1" fmla="*/ 391 h 451"/>
              <a:gd name="T2" fmla="*/ 409 w 409"/>
              <a:gd name="T3" fmla="*/ 451 h 451"/>
              <a:gd name="T4" fmla="*/ 0 w 409"/>
              <a:gd name="T5" fmla="*/ 451 h 451"/>
              <a:gd name="T6" fmla="*/ 0 w 409"/>
              <a:gd name="T7" fmla="*/ 391 h 451"/>
              <a:gd name="T8" fmla="*/ 54 w 409"/>
              <a:gd name="T9" fmla="*/ 314 h 451"/>
              <a:gd name="T10" fmla="*/ 121 w 409"/>
              <a:gd name="T11" fmla="*/ 282 h 451"/>
              <a:gd name="T12" fmla="*/ 167 w 409"/>
              <a:gd name="T13" fmla="*/ 378 h 451"/>
              <a:gd name="T14" fmla="*/ 190 w 409"/>
              <a:gd name="T15" fmla="*/ 314 h 451"/>
              <a:gd name="T16" fmla="*/ 205 w 409"/>
              <a:gd name="T17" fmla="*/ 316 h 451"/>
              <a:gd name="T18" fmla="*/ 219 w 409"/>
              <a:gd name="T19" fmla="*/ 314 h 451"/>
              <a:gd name="T20" fmla="*/ 241 w 409"/>
              <a:gd name="T21" fmla="*/ 375 h 451"/>
              <a:gd name="T22" fmla="*/ 286 w 409"/>
              <a:gd name="T23" fmla="*/ 281 h 451"/>
              <a:gd name="T24" fmla="*/ 355 w 409"/>
              <a:gd name="T25" fmla="*/ 314 h 451"/>
              <a:gd name="T26" fmla="*/ 409 w 409"/>
              <a:gd name="T27" fmla="*/ 391 h 451"/>
              <a:gd name="T28" fmla="*/ 60 w 409"/>
              <a:gd name="T29" fmla="*/ 181 h 451"/>
              <a:gd name="T30" fmla="*/ 60 w 409"/>
              <a:gd name="T31" fmla="*/ 137 h 451"/>
              <a:gd name="T32" fmla="*/ 70 w 409"/>
              <a:gd name="T33" fmla="*/ 120 h 451"/>
              <a:gd name="T34" fmla="*/ 205 w 409"/>
              <a:gd name="T35" fmla="*/ 0 h 451"/>
              <a:gd name="T36" fmla="*/ 339 w 409"/>
              <a:gd name="T37" fmla="*/ 120 h 451"/>
              <a:gd name="T38" fmla="*/ 349 w 409"/>
              <a:gd name="T39" fmla="*/ 137 h 451"/>
              <a:gd name="T40" fmla="*/ 349 w 409"/>
              <a:gd name="T41" fmla="*/ 181 h 451"/>
              <a:gd name="T42" fmla="*/ 328 w 409"/>
              <a:gd name="T43" fmla="*/ 202 h 451"/>
              <a:gd name="T44" fmla="*/ 307 w 409"/>
              <a:gd name="T45" fmla="*/ 181 h 451"/>
              <a:gd name="T46" fmla="*/ 307 w 409"/>
              <a:gd name="T47" fmla="*/ 172 h 451"/>
              <a:gd name="T48" fmla="*/ 205 w 409"/>
              <a:gd name="T49" fmla="*/ 281 h 451"/>
              <a:gd name="T50" fmla="*/ 102 w 409"/>
              <a:gd name="T51" fmla="*/ 172 h 451"/>
              <a:gd name="T52" fmla="*/ 102 w 409"/>
              <a:gd name="T53" fmla="*/ 181 h 451"/>
              <a:gd name="T54" fmla="*/ 87 w 409"/>
              <a:gd name="T55" fmla="*/ 201 h 451"/>
              <a:gd name="T56" fmla="*/ 140 w 409"/>
              <a:gd name="T57" fmla="*/ 269 h 451"/>
              <a:gd name="T58" fmla="*/ 156 w 409"/>
              <a:gd name="T59" fmla="*/ 271 h 451"/>
              <a:gd name="T60" fmla="*/ 166 w 409"/>
              <a:gd name="T61" fmla="*/ 292 h 451"/>
              <a:gd name="T62" fmla="*/ 143 w 409"/>
              <a:gd name="T63" fmla="*/ 295 h 451"/>
              <a:gd name="T64" fmla="*/ 132 w 409"/>
              <a:gd name="T65" fmla="*/ 280 h 451"/>
              <a:gd name="T66" fmla="*/ 73 w 409"/>
              <a:gd name="T67" fmla="*/ 200 h 451"/>
              <a:gd name="T68" fmla="*/ 60 w 409"/>
              <a:gd name="T69" fmla="*/ 181 h 451"/>
              <a:gd name="T70" fmla="*/ 84 w 409"/>
              <a:gd name="T71" fmla="*/ 115 h 451"/>
              <a:gd name="T72" fmla="*/ 86 w 409"/>
              <a:gd name="T73" fmla="*/ 115 h 451"/>
              <a:gd name="T74" fmla="*/ 89 w 409"/>
              <a:gd name="T75" fmla="*/ 118 h 451"/>
              <a:gd name="T76" fmla="*/ 100 w 409"/>
              <a:gd name="T77" fmla="*/ 128 h 451"/>
              <a:gd name="T78" fmla="*/ 205 w 409"/>
              <a:gd name="T79" fmla="*/ 40 h 451"/>
              <a:gd name="T80" fmla="*/ 309 w 409"/>
              <a:gd name="T81" fmla="*/ 128 h 451"/>
              <a:gd name="T82" fmla="*/ 325 w 409"/>
              <a:gd name="T83" fmla="*/ 117 h 451"/>
              <a:gd name="T84" fmla="*/ 205 w 409"/>
              <a:gd name="T85" fmla="*/ 13 h 451"/>
              <a:gd name="T86" fmla="*/ 84 w 409"/>
              <a:gd name="T87" fmla="*/ 115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9" h="451">
                <a:moveTo>
                  <a:pt x="409" y="391"/>
                </a:moveTo>
                <a:lnTo>
                  <a:pt x="409" y="451"/>
                </a:lnTo>
                <a:lnTo>
                  <a:pt x="0" y="451"/>
                </a:lnTo>
                <a:lnTo>
                  <a:pt x="0" y="391"/>
                </a:lnTo>
                <a:cubicBezTo>
                  <a:pt x="0" y="363"/>
                  <a:pt x="25" y="328"/>
                  <a:pt x="54" y="314"/>
                </a:cubicBezTo>
                <a:lnTo>
                  <a:pt x="121" y="282"/>
                </a:lnTo>
                <a:lnTo>
                  <a:pt x="167" y="378"/>
                </a:lnTo>
                <a:lnTo>
                  <a:pt x="190" y="314"/>
                </a:lnTo>
                <a:cubicBezTo>
                  <a:pt x="195" y="315"/>
                  <a:pt x="200" y="316"/>
                  <a:pt x="205" y="316"/>
                </a:cubicBezTo>
                <a:cubicBezTo>
                  <a:pt x="209" y="316"/>
                  <a:pt x="214" y="315"/>
                  <a:pt x="219" y="314"/>
                </a:cubicBezTo>
                <a:lnTo>
                  <a:pt x="241" y="375"/>
                </a:lnTo>
                <a:lnTo>
                  <a:pt x="286" y="281"/>
                </a:lnTo>
                <a:lnTo>
                  <a:pt x="355" y="314"/>
                </a:lnTo>
                <a:cubicBezTo>
                  <a:pt x="385" y="328"/>
                  <a:pt x="409" y="363"/>
                  <a:pt x="409" y="391"/>
                </a:cubicBezTo>
                <a:close/>
                <a:moveTo>
                  <a:pt x="60" y="181"/>
                </a:moveTo>
                <a:lnTo>
                  <a:pt x="60" y="137"/>
                </a:lnTo>
                <a:cubicBezTo>
                  <a:pt x="60" y="130"/>
                  <a:pt x="64" y="124"/>
                  <a:pt x="70" y="120"/>
                </a:cubicBezTo>
                <a:cubicBezTo>
                  <a:pt x="78" y="53"/>
                  <a:pt x="135" y="0"/>
                  <a:pt x="205" y="0"/>
                </a:cubicBezTo>
                <a:cubicBezTo>
                  <a:pt x="274" y="0"/>
                  <a:pt x="331" y="53"/>
                  <a:pt x="339" y="120"/>
                </a:cubicBezTo>
                <a:cubicBezTo>
                  <a:pt x="345" y="124"/>
                  <a:pt x="349" y="130"/>
                  <a:pt x="349" y="137"/>
                </a:cubicBezTo>
                <a:lnTo>
                  <a:pt x="349" y="181"/>
                </a:lnTo>
                <a:cubicBezTo>
                  <a:pt x="349" y="192"/>
                  <a:pt x="339" y="202"/>
                  <a:pt x="328" y="202"/>
                </a:cubicBezTo>
                <a:cubicBezTo>
                  <a:pt x="316" y="202"/>
                  <a:pt x="307" y="192"/>
                  <a:pt x="307" y="181"/>
                </a:cubicBezTo>
                <a:lnTo>
                  <a:pt x="307" y="172"/>
                </a:lnTo>
                <a:cubicBezTo>
                  <a:pt x="296" y="228"/>
                  <a:pt x="254" y="281"/>
                  <a:pt x="205" y="281"/>
                </a:cubicBezTo>
                <a:cubicBezTo>
                  <a:pt x="155" y="281"/>
                  <a:pt x="113" y="228"/>
                  <a:pt x="102" y="172"/>
                </a:cubicBezTo>
                <a:lnTo>
                  <a:pt x="102" y="181"/>
                </a:lnTo>
                <a:cubicBezTo>
                  <a:pt x="102" y="190"/>
                  <a:pt x="96" y="198"/>
                  <a:pt x="87" y="201"/>
                </a:cubicBezTo>
                <a:cubicBezTo>
                  <a:pt x="96" y="229"/>
                  <a:pt x="114" y="253"/>
                  <a:pt x="140" y="269"/>
                </a:cubicBezTo>
                <a:cubicBezTo>
                  <a:pt x="144" y="268"/>
                  <a:pt x="150" y="268"/>
                  <a:pt x="156" y="271"/>
                </a:cubicBezTo>
                <a:cubicBezTo>
                  <a:pt x="165" y="276"/>
                  <a:pt x="170" y="285"/>
                  <a:pt x="166" y="292"/>
                </a:cubicBezTo>
                <a:cubicBezTo>
                  <a:pt x="163" y="298"/>
                  <a:pt x="153" y="300"/>
                  <a:pt x="143" y="295"/>
                </a:cubicBezTo>
                <a:cubicBezTo>
                  <a:pt x="137" y="292"/>
                  <a:pt x="132" y="286"/>
                  <a:pt x="132" y="280"/>
                </a:cubicBezTo>
                <a:cubicBezTo>
                  <a:pt x="103" y="261"/>
                  <a:pt x="82" y="233"/>
                  <a:pt x="73" y="200"/>
                </a:cubicBezTo>
                <a:cubicBezTo>
                  <a:pt x="66" y="197"/>
                  <a:pt x="60" y="190"/>
                  <a:pt x="60" y="181"/>
                </a:cubicBezTo>
                <a:close/>
                <a:moveTo>
                  <a:pt x="84" y="115"/>
                </a:moveTo>
                <a:cubicBezTo>
                  <a:pt x="85" y="115"/>
                  <a:pt x="85" y="115"/>
                  <a:pt x="86" y="115"/>
                </a:cubicBezTo>
                <a:cubicBezTo>
                  <a:pt x="88" y="116"/>
                  <a:pt x="89" y="117"/>
                  <a:pt x="89" y="118"/>
                </a:cubicBezTo>
                <a:cubicBezTo>
                  <a:pt x="94" y="120"/>
                  <a:pt x="98" y="124"/>
                  <a:pt x="100" y="128"/>
                </a:cubicBezTo>
                <a:cubicBezTo>
                  <a:pt x="106" y="70"/>
                  <a:pt x="150" y="40"/>
                  <a:pt x="205" y="40"/>
                </a:cubicBezTo>
                <a:cubicBezTo>
                  <a:pt x="259" y="40"/>
                  <a:pt x="303" y="70"/>
                  <a:pt x="309" y="128"/>
                </a:cubicBezTo>
                <a:cubicBezTo>
                  <a:pt x="312" y="122"/>
                  <a:pt x="318" y="118"/>
                  <a:pt x="325" y="117"/>
                </a:cubicBezTo>
                <a:cubicBezTo>
                  <a:pt x="316" y="58"/>
                  <a:pt x="266" y="13"/>
                  <a:pt x="205" y="13"/>
                </a:cubicBezTo>
                <a:cubicBezTo>
                  <a:pt x="144" y="13"/>
                  <a:pt x="94" y="57"/>
                  <a:pt x="84" y="115"/>
                </a:cubicBezTo>
                <a:close/>
              </a:path>
            </a:pathLst>
          </a:custGeom>
          <a:solidFill>
            <a:sysClr val="window" lastClr="FFFFFF"/>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19" name="椭圆 18"/>
          <p:cNvSpPr/>
          <p:nvPr>
            <p:custDataLst>
              <p:tags r:id="rId26"/>
            </p:custDataLst>
          </p:nvPr>
        </p:nvSpPr>
        <p:spPr bwMode="auto">
          <a:xfrm>
            <a:off x="9975151" y="2794437"/>
            <a:ext cx="580787" cy="580787"/>
          </a:xfrm>
          <a:prstGeom prst="ellipse">
            <a:avLst/>
          </a:prstGeom>
          <a:noFill/>
          <a:ln w="19050">
            <a:solidFill>
              <a:sysClr val="window" lastClr="FFFFFF"/>
            </a:solidFill>
            <a:round/>
          </a:ln>
        </p:spPr>
        <p:txBody>
          <a:bodyPr wrap="square" lIns="91440" tIns="45720" rIns="91440" bIns="45720" anchor="ctr">
            <a:normAutofit/>
          </a:body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20" name="任意多边形 19"/>
          <p:cNvSpPr/>
          <p:nvPr>
            <p:custDataLst>
              <p:tags r:id="rId27"/>
            </p:custDataLst>
          </p:nvPr>
        </p:nvSpPr>
        <p:spPr bwMode="auto">
          <a:xfrm>
            <a:off x="10089939" y="2922886"/>
            <a:ext cx="351210" cy="323888"/>
          </a:xfrm>
          <a:custGeom>
            <a:avLst/>
            <a:gdLst>
              <a:gd name="connsiteX0" fmla="*/ 392435 w 609156"/>
              <a:gd name="connsiteY0" fmla="*/ 452324 h 561771"/>
              <a:gd name="connsiteX1" fmla="*/ 427863 w 609156"/>
              <a:gd name="connsiteY1" fmla="*/ 452324 h 561771"/>
              <a:gd name="connsiteX2" fmla="*/ 435435 w 609156"/>
              <a:gd name="connsiteY2" fmla="*/ 459885 h 561771"/>
              <a:gd name="connsiteX3" fmla="*/ 435435 w 609156"/>
              <a:gd name="connsiteY3" fmla="*/ 474634 h 561771"/>
              <a:gd name="connsiteX4" fmla="*/ 435435 w 609156"/>
              <a:gd name="connsiteY4" fmla="*/ 539321 h 561771"/>
              <a:gd name="connsiteX5" fmla="*/ 435435 w 609156"/>
              <a:gd name="connsiteY5" fmla="*/ 553976 h 561771"/>
              <a:gd name="connsiteX6" fmla="*/ 427863 w 609156"/>
              <a:gd name="connsiteY6" fmla="*/ 561630 h 561771"/>
              <a:gd name="connsiteX7" fmla="*/ 392435 w 609156"/>
              <a:gd name="connsiteY7" fmla="*/ 561630 h 561771"/>
              <a:gd name="connsiteX8" fmla="*/ 384863 w 609156"/>
              <a:gd name="connsiteY8" fmla="*/ 553976 h 561771"/>
              <a:gd name="connsiteX9" fmla="*/ 384863 w 609156"/>
              <a:gd name="connsiteY9" fmla="*/ 539321 h 561771"/>
              <a:gd name="connsiteX10" fmla="*/ 384863 w 609156"/>
              <a:gd name="connsiteY10" fmla="*/ 474634 h 561771"/>
              <a:gd name="connsiteX11" fmla="*/ 384863 w 609156"/>
              <a:gd name="connsiteY11" fmla="*/ 459885 h 561771"/>
              <a:gd name="connsiteX12" fmla="*/ 392435 w 609156"/>
              <a:gd name="connsiteY12" fmla="*/ 452324 h 561771"/>
              <a:gd name="connsiteX13" fmla="*/ 464152 w 609156"/>
              <a:gd name="connsiteY13" fmla="*/ 409985 h 561771"/>
              <a:gd name="connsiteX14" fmla="*/ 499488 w 609156"/>
              <a:gd name="connsiteY14" fmla="*/ 409985 h 561771"/>
              <a:gd name="connsiteX15" fmla="*/ 507153 w 609156"/>
              <a:gd name="connsiteY15" fmla="*/ 417551 h 561771"/>
              <a:gd name="connsiteX16" fmla="*/ 507153 w 609156"/>
              <a:gd name="connsiteY16" fmla="*/ 474622 h 561771"/>
              <a:gd name="connsiteX17" fmla="*/ 507153 w 609156"/>
              <a:gd name="connsiteY17" fmla="*/ 496853 h 561771"/>
              <a:gd name="connsiteX18" fmla="*/ 507153 w 609156"/>
              <a:gd name="connsiteY18" fmla="*/ 553923 h 561771"/>
              <a:gd name="connsiteX19" fmla="*/ 499488 w 609156"/>
              <a:gd name="connsiteY19" fmla="*/ 561489 h 561771"/>
              <a:gd name="connsiteX20" fmla="*/ 464152 w 609156"/>
              <a:gd name="connsiteY20" fmla="*/ 561489 h 561771"/>
              <a:gd name="connsiteX21" fmla="*/ 456487 w 609156"/>
              <a:gd name="connsiteY21" fmla="*/ 553923 h 561771"/>
              <a:gd name="connsiteX22" fmla="*/ 456487 w 609156"/>
              <a:gd name="connsiteY22" fmla="*/ 496853 h 561771"/>
              <a:gd name="connsiteX23" fmla="*/ 456487 w 609156"/>
              <a:gd name="connsiteY23" fmla="*/ 474622 h 561771"/>
              <a:gd name="connsiteX24" fmla="*/ 456487 w 609156"/>
              <a:gd name="connsiteY24" fmla="*/ 417551 h 561771"/>
              <a:gd name="connsiteX25" fmla="*/ 464152 w 609156"/>
              <a:gd name="connsiteY25" fmla="*/ 409985 h 561771"/>
              <a:gd name="connsiteX26" fmla="*/ 553539 w 609156"/>
              <a:gd name="connsiteY26" fmla="*/ 277886 h 561771"/>
              <a:gd name="connsiteX27" fmla="*/ 558399 w 609156"/>
              <a:gd name="connsiteY27" fmla="*/ 280594 h 561771"/>
              <a:gd name="connsiteX28" fmla="*/ 608220 w 609156"/>
              <a:gd name="connsiteY28" fmla="*/ 360717 h 561771"/>
              <a:gd name="connsiteX29" fmla="*/ 603359 w 609156"/>
              <a:gd name="connsiteY29" fmla="*/ 369402 h 561771"/>
              <a:gd name="connsiteX30" fmla="*/ 578776 w 609156"/>
              <a:gd name="connsiteY30" fmla="*/ 369402 h 561771"/>
              <a:gd name="connsiteX31" fmla="*/ 578776 w 609156"/>
              <a:gd name="connsiteY31" fmla="*/ 429074 h 561771"/>
              <a:gd name="connsiteX32" fmla="*/ 578776 w 609156"/>
              <a:gd name="connsiteY32" fmla="*/ 432529 h 561771"/>
              <a:gd name="connsiteX33" fmla="*/ 578776 w 609156"/>
              <a:gd name="connsiteY33" fmla="*/ 554674 h 561771"/>
              <a:gd name="connsiteX34" fmla="*/ 571205 w 609156"/>
              <a:gd name="connsiteY34" fmla="*/ 561771 h 561771"/>
              <a:gd name="connsiteX35" fmla="*/ 535779 w 609156"/>
              <a:gd name="connsiteY35" fmla="*/ 561771 h 561771"/>
              <a:gd name="connsiteX36" fmla="*/ 528208 w 609156"/>
              <a:gd name="connsiteY36" fmla="*/ 554207 h 561771"/>
              <a:gd name="connsiteX37" fmla="*/ 528208 w 609156"/>
              <a:gd name="connsiteY37" fmla="*/ 369495 h 561771"/>
              <a:gd name="connsiteX38" fmla="*/ 503625 w 609156"/>
              <a:gd name="connsiteY38" fmla="*/ 369495 h 561771"/>
              <a:gd name="connsiteX39" fmla="*/ 498764 w 609156"/>
              <a:gd name="connsiteY39" fmla="*/ 360717 h 561771"/>
              <a:gd name="connsiteX40" fmla="*/ 548678 w 609156"/>
              <a:gd name="connsiteY40" fmla="*/ 280594 h 561771"/>
              <a:gd name="connsiteX41" fmla="*/ 553539 w 609156"/>
              <a:gd name="connsiteY41" fmla="*/ 277886 h 561771"/>
              <a:gd name="connsiteX42" fmla="*/ 248743 w 609156"/>
              <a:gd name="connsiteY42" fmla="*/ 0 h 561771"/>
              <a:gd name="connsiteX43" fmla="*/ 260245 w 609156"/>
              <a:gd name="connsiteY43" fmla="*/ 0 h 561771"/>
              <a:gd name="connsiteX44" fmla="*/ 271654 w 609156"/>
              <a:gd name="connsiteY44" fmla="*/ 0 h 561771"/>
              <a:gd name="connsiteX45" fmla="*/ 368159 w 609156"/>
              <a:gd name="connsiteY45" fmla="*/ 96367 h 561771"/>
              <a:gd name="connsiteX46" fmla="*/ 368159 w 609156"/>
              <a:gd name="connsiteY46" fmla="*/ 203287 h 561771"/>
              <a:gd name="connsiteX47" fmla="*/ 346651 w 609156"/>
              <a:gd name="connsiteY47" fmla="*/ 243440 h 561771"/>
              <a:gd name="connsiteX48" fmla="*/ 346651 w 609156"/>
              <a:gd name="connsiteY48" fmla="*/ 346532 h 561771"/>
              <a:gd name="connsiteX49" fmla="*/ 349269 w 609156"/>
              <a:gd name="connsiteY49" fmla="*/ 351014 h 561771"/>
              <a:gd name="connsiteX50" fmla="*/ 440257 w 609156"/>
              <a:gd name="connsiteY50" fmla="*/ 403493 h 561771"/>
              <a:gd name="connsiteX51" fmla="*/ 436236 w 609156"/>
              <a:gd name="connsiteY51" fmla="*/ 417687 h 561771"/>
              <a:gd name="connsiteX52" fmla="*/ 436236 w 609156"/>
              <a:gd name="connsiteY52" fmla="*/ 433748 h 561771"/>
              <a:gd name="connsiteX53" fmla="*/ 427820 w 609156"/>
              <a:gd name="connsiteY53" fmla="*/ 432441 h 561771"/>
              <a:gd name="connsiteX54" fmla="*/ 392378 w 609156"/>
              <a:gd name="connsiteY54" fmla="*/ 432441 h 561771"/>
              <a:gd name="connsiteX55" fmla="*/ 364699 w 609156"/>
              <a:gd name="connsiteY55" fmla="*/ 460081 h 561771"/>
              <a:gd name="connsiteX56" fmla="*/ 364699 w 609156"/>
              <a:gd name="connsiteY56" fmla="*/ 474742 h 561771"/>
              <a:gd name="connsiteX57" fmla="*/ 364699 w 609156"/>
              <a:gd name="connsiteY57" fmla="*/ 539454 h 561771"/>
              <a:gd name="connsiteX58" fmla="*/ 364699 w 609156"/>
              <a:gd name="connsiteY58" fmla="*/ 554207 h 561771"/>
              <a:gd name="connsiteX59" fmla="*/ 365821 w 609156"/>
              <a:gd name="connsiteY59" fmla="*/ 561771 h 561771"/>
              <a:gd name="connsiteX60" fmla="*/ 294471 w 609156"/>
              <a:gd name="connsiteY60" fmla="*/ 561771 h 561771"/>
              <a:gd name="connsiteX61" fmla="*/ 272215 w 609156"/>
              <a:gd name="connsiteY61" fmla="*/ 459521 h 561771"/>
              <a:gd name="connsiteX62" fmla="*/ 260339 w 609156"/>
              <a:gd name="connsiteY62" fmla="*/ 393595 h 561771"/>
              <a:gd name="connsiteX63" fmla="*/ 248463 w 609156"/>
              <a:gd name="connsiteY63" fmla="*/ 459521 h 561771"/>
              <a:gd name="connsiteX64" fmla="*/ 226207 w 609156"/>
              <a:gd name="connsiteY64" fmla="*/ 561771 h 561771"/>
              <a:gd name="connsiteX65" fmla="*/ 0 w 609156"/>
              <a:gd name="connsiteY65" fmla="*/ 561771 h 561771"/>
              <a:gd name="connsiteX66" fmla="*/ 0 w 609156"/>
              <a:gd name="connsiteY66" fmla="*/ 488468 h 561771"/>
              <a:gd name="connsiteX67" fmla="*/ 18796 w 609156"/>
              <a:gd name="connsiteY67" fmla="*/ 448315 h 561771"/>
              <a:gd name="connsiteX68" fmla="*/ 171221 w 609156"/>
              <a:gd name="connsiteY68" fmla="*/ 350734 h 561771"/>
              <a:gd name="connsiteX69" fmla="*/ 173840 w 609156"/>
              <a:gd name="connsiteY69" fmla="*/ 346532 h 561771"/>
              <a:gd name="connsiteX70" fmla="*/ 173840 w 609156"/>
              <a:gd name="connsiteY70" fmla="*/ 243440 h 561771"/>
              <a:gd name="connsiteX71" fmla="*/ 152238 w 609156"/>
              <a:gd name="connsiteY71" fmla="*/ 203287 h 561771"/>
              <a:gd name="connsiteX72" fmla="*/ 152238 w 609156"/>
              <a:gd name="connsiteY72" fmla="*/ 96367 h 561771"/>
              <a:gd name="connsiteX73" fmla="*/ 248743 w 609156"/>
              <a:gd name="connsiteY73" fmla="*/ 0 h 56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9156" h="561771">
                <a:moveTo>
                  <a:pt x="392435" y="452324"/>
                </a:moveTo>
                <a:lnTo>
                  <a:pt x="427863" y="452324"/>
                </a:lnTo>
                <a:cubicBezTo>
                  <a:pt x="432070" y="452324"/>
                  <a:pt x="435529" y="455685"/>
                  <a:pt x="435435" y="459885"/>
                </a:cubicBezTo>
                <a:lnTo>
                  <a:pt x="435435" y="474634"/>
                </a:lnTo>
                <a:lnTo>
                  <a:pt x="435435" y="539321"/>
                </a:lnTo>
                <a:lnTo>
                  <a:pt x="435435" y="553976"/>
                </a:lnTo>
                <a:cubicBezTo>
                  <a:pt x="435435" y="558270"/>
                  <a:pt x="432070" y="561630"/>
                  <a:pt x="427863" y="561630"/>
                </a:cubicBezTo>
                <a:lnTo>
                  <a:pt x="392435" y="561630"/>
                </a:lnTo>
                <a:cubicBezTo>
                  <a:pt x="388228" y="561630"/>
                  <a:pt x="384863" y="558270"/>
                  <a:pt x="384863" y="553976"/>
                </a:cubicBezTo>
                <a:lnTo>
                  <a:pt x="384863" y="539321"/>
                </a:lnTo>
                <a:lnTo>
                  <a:pt x="384863" y="474634"/>
                </a:lnTo>
                <a:lnTo>
                  <a:pt x="384863" y="459885"/>
                </a:lnTo>
                <a:cubicBezTo>
                  <a:pt x="384863" y="455685"/>
                  <a:pt x="388228" y="452324"/>
                  <a:pt x="392435" y="452324"/>
                </a:cubicBezTo>
                <a:close/>
                <a:moveTo>
                  <a:pt x="464152" y="409985"/>
                </a:moveTo>
                <a:lnTo>
                  <a:pt x="499488" y="409985"/>
                </a:lnTo>
                <a:cubicBezTo>
                  <a:pt x="503788" y="409985"/>
                  <a:pt x="507153" y="413348"/>
                  <a:pt x="507153" y="417551"/>
                </a:cubicBezTo>
                <a:lnTo>
                  <a:pt x="507153" y="474622"/>
                </a:lnTo>
                <a:lnTo>
                  <a:pt x="507153" y="496853"/>
                </a:lnTo>
                <a:lnTo>
                  <a:pt x="507153" y="553923"/>
                </a:lnTo>
                <a:cubicBezTo>
                  <a:pt x="507153" y="558127"/>
                  <a:pt x="503788" y="561489"/>
                  <a:pt x="499488" y="561489"/>
                </a:cubicBezTo>
                <a:lnTo>
                  <a:pt x="464152" y="561489"/>
                </a:lnTo>
                <a:cubicBezTo>
                  <a:pt x="459852" y="561489"/>
                  <a:pt x="456487" y="558127"/>
                  <a:pt x="456487" y="553923"/>
                </a:cubicBezTo>
                <a:lnTo>
                  <a:pt x="456487" y="496853"/>
                </a:lnTo>
                <a:lnTo>
                  <a:pt x="456487" y="474622"/>
                </a:lnTo>
                <a:lnTo>
                  <a:pt x="456487" y="417551"/>
                </a:lnTo>
                <a:cubicBezTo>
                  <a:pt x="456487" y="413348"/>
                  <a:pt x="459852" y="409985"/>
                  <a:pt x="464152" y="409985"/>
                </a:cubicBezTo>
                <a:close/>
                <a:moveTo>
                  <a:pt x="553539" y="277886"/>
                </a:moveTo>
                <a:cubicBezTo>
                  <a:pt x="555408" y="277886"/>
                  <a:pt x="557277" y="278727"/>
                  <a:pt x="558399" y="280594"/>
                </a:cubicBezTo>
                <a:lnTo>
                  <a:pt x="608220" y="360717"/>
                </a:lnTo>
                <a:cubicBezTo>
                  <a:pt x="610743" y="364546"/>
                  <a:pt x="607846" y="369495"/>
                  <a:pt x="603359" y="369402"/>
                </a:cubicBezTo>
                <a:lnTo>
                  <a:pt x="578776" y="369402"/>
                </a:lnTo>
                <a:lnTo>
                  <a:pt x="578776" y="429074"/>
                </a:lnTo>
                <a:lnTo>
                  <a:pt x="578776" y="432529"/>
                </a:lnTo>
                <a:lnTo>
                  <a:pt x="578776" y="554674"/>
                </a:lnTo>
                <a:cubicBezTo>
                  <a:pt x="578589" y="558690"/>
                  <a:pt x="575224" y="561771"/>
                  <a:pt x="571205" y="561771"/>
                </a:cubicBezTo>
                <a:lnTo>
                  <a:pt x="535779" y="561771"/>
                </a:lnTo>
                <a:cubicBezTo>
                  <a:pt x="531573" y="561771"/>
                  <a:pt x="528208" y="558409"/>
                  <a:pt x="528208" y="554207"/>
                </a:cubicBezTo>
                <a:lnTo>
                  <a:pt x="528208" y="369495"/>
                </a:lnTo>
                <a:lnTo>
                  <a:pt x="503625" y="369495"/>
                </a:lnTo>
                <a:cubicBezTo>
                  <a:pt x="499138" y="369495"/>
                  <a:pt x="496427" y="364546"/>
                  <a:pt x="498764" y="360717"/>
                </a:cubicBezTo>
                <a:lnTo>
                  <a:pt x="548678" y="280594"/>
                </a:lnTo>
                <a:cubicBezTo>
                  <a:pt x="549800" y="278727"/>
                  <a:pt x="551669" y="277886"/>
                  <a:pt x="553539" y="277886"/>
                </a:cubicBezTo>
                <a:close/>
                <a:moveTo>
                  <a:pt x="248743" y="0"/>
                </a:moveTo>
                <a:lnTo>
                  <a:pt x="260245" y="0"/>
                </a:lnTo>
                <a:lnTo>
                  <a:pt x="271654" y="0"/>
                </a:lnTo>
                <a:cubicBezTo>
                  <a:pt x="325049" y="0"/>
                  <a:pt x="368159" y="43234"/>
                  <a:pt x="368159" y="96367"/>
                </a:cubicBezTo>
                <a:lnTo>
                  <a:pt x="368159" y="203287"/>
                </a:lnTo>
                <a:cubicBezTo>
                  <a:pt x="368159" y="220002"/>
                  <a:pt x="359555" y="234849"/>
                  <a:pt x="346651" y="243440"/>
                </a:cubicBezTo>
                <a:lnTo>
                  <a:pt x="346651" y="346532"/>
                </a:lnTo>
                <a:cubicBezTo>
                  <a:pt x="346651" y="348399"/>
                  <a:pt x="347586" y="349987"/>
                  <a:pt x="349269" y="351014"/>
                </a:cubicBezTo>
                <a:cubicBezTo>
                  <a:pt x="359368" y="355869"/>
                  <a:pt x="396399" y="374545"/>
                  <a:pt x="440257" y="403493"/>
                </a:cubicBezTo>
                <a:cubicBezTo>
                  <a:pt x="437732" y="407602"/>
                  <a:pt x="436236" y="412457"/>
                  <a:pt x="436236" y="417687"/>
                </a:cubicBezTo>
                <a:lnTo>
                  <a:pt x="436236" y="433748"/>
                </a:lnTo>
                <a:cubicBezTo>
                  <a:pt x="433617" y="432908"/>
                  <a:pt x="430812" y="432441"/>
                  <a:pt x="427820" y="432441"/>
                </a:cubicBezTo>
                <a:lnTo>
                  <a:pt x="392378" y="432441"/>
                </a:lnTo>
                <a:cubicBezTo>
                  <a:pt x="377136" y="432441"/>
                  <a:pt x="364699" y="444767"/>
                  <a:pt x="364699" y="460081"/>
                </a:cubicBezTo>
                <a:lnTo>
                  <a:pt x="364699" y="474742"/>
                </a:lnTo>
                <a:lnTo>
                  <a:pt x="364699" y="539454"/>
                </a:lnTo>
                <a:lnTo>
                  <a:pt x="364699" y="554207"/>
                </a:lnTo>
                <a:cubicBezTo>
                  <a:pt x="364699" y="556822"/>
                  <a:pt x="365073" y="559250"/>
                  <a:pt x="365821" y="561771"/>
                </a:cubicBezTo>
                <a:lnTo>
                  <a:pt x="294471" y="561771"/>
                </a:lnTo>
                <a:lnTo>
                  <a:pt x="272215" y="459521"/>
                </a:lnTo>
                <a:cubicBezTo>
                  <a:pt x="317288" y="396676"/>
                  <a:pt x="268848" y="393688"/>
                  <a:pt x="260339" y="393595"/>
                </a:cubicBezTo>
                <a:cubicBezTo>
                  <a:pt x="251829" y="393688"/>
                  <a:pt x="203390" y="396676"/>
                  <a:pt x="248463" y="459521"/>
                </a:cubicBezTo>
                <a:lnTo>
                  <a:pt x="226207" y="561771"/>
                </a:lnTo>
                <a:lnTo>
                  <a:pt x="0" y="561771"/>
                </a:lnTo>
                <a:lnTo>
                  <a:pt x="0" y="488468"/>
                </a:lnTo>
                <a:cubicBezTo>
                  <a:pt x="0" y="472874"/>
                  <a:pt x="6826" y="458213"/>
                  <a:pt x="18796" y="448315"/>
                </a:cubicBezTo>
                <a:cubicBezTo>
                  <a:pt x="85190" y="393968"/>
                  <a:pt x="156633" y="357830"/>
                  <a:pt x="171221" y="350734"/>
                </a:cubicBezTo>
                <a:cubicBezTo>
                  <a:pt x="172811" y="349987"/>
                  <a:pt x="173840" y="348399"/>
                  <a:pt x="173840" y="346532"/>
                </a:cubicBezTo>
                <a:lnTo>
                  <a:pt x="173840" y="243440"/>
                </a:lnTo>
                <a:cubicBezTo>
                  <a:pt x="160841" y="234849"/>
                  <a:pt x="152238" y="220095"/>
                  <a:pt x="152238" y="203287"/>
                </a:cubicBezTo>
                <a:lnTo>
                  <a:pt x="152238" y="96367"/>
                </a:lnTo>
                <a:cubicBezTo>
                  <a:pt x="152238" y="43048"/>
                  <a:pt x="195534" y="0"/>
                  <a:pt x="248743" y="0"/>
                </a:cubicBezTo>
                <a:close/>
              </a:path>
            </a:pathLst>
          </a:custGeom>
          <a:solidFill>
            <a:sysClr val="window" lastClr="FFFFFF"/>
          </a:solidFill>
          <a:ln w="9525">
            <a:noFill/>
            <a:round/>
          </a:ln>
        </p:spPr>
        <p:txBody>
          <a:bodyPr wrap="square" lIns="91440" tIns="45720" rIns="91440" bIns="45720" anchor="ctr">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solidFill>
                <a:srgbClr val="000000">
                  <a:lumMod val="75000"/>
                  <a:lumOff val="25000"/>
                </a:srgbClr>
              </a:solidFill>
              <a:latin typeface="微软雅黑" panose="020B0503020204020204" charset="-122"/>
              <a:cs typeface="微软雅黑" panose="020B0503020204020204" charset="-122"/>
            </a:endParaRPr>
          </a:p>
        </p:txBody>
      </p:sp>
      <p:sp>
        <p:nvSpPr>
          <p:cNvPr id="34" name="文本框 33"/>
          <p:cNvSpPr txBox="1"/>
          <p:nvPr>
            <p:custDataLst>
              <p:tags r:id="rId28"/>
            </p:custDataLst>
          </p:nvPr>
        </p:nvSpPr>
        <p:spPr>
          <a:xfrm>
            <a:off x="960120" y="1749425"/>
            <a:ext cx="10248900" cy="594360"/>
          </a:xfrm>
          <a:prstGeom prst="rect">
            <a:avLst/>
          </a:prstGeom>
          <a:noFill/>
          <a:ln>
            <a:noFill/>
          </a:ln>
        </p:spPr>
        <p:txBody>
          <a:bodyPr wrap="square" lIns="91440" tIns="0" rIns="91440" bIns="45720" anchor="t" anchorCtr="0">
            <a:normAutofit lnSpcReduction="10000"/>
          </a:bodyPr>
          <a:lstStyle/>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en-US" sz="1600" b="0" i="0" u="none" strike="noStrike" kern="1200" cap="none" spc="150" normalizeH="0" noProof="0">
                <a:ln>
                  <a:noFill/>
                </a:ln>
                <a:solidFill>
                  <a:srgbClr val="000000">
                    <a:lumMod val="75000"/>
                    <a:lumOff val="25000"/>
                  </a:srgbClr>
                </a:solidFill>
                <a:effectLst/>
                <a:uLnTx/>
                <a:uFillTx/>
                <a:latin typeface="微软雅黑" panose="020B0503020204020204" charset="-122"/>
                <a:cs typeface="微软雅黑" panose="020B0503020204020204" charset="-122"/>
              </a:rPr>
              <a:t>性格的形成与发展有其生物学的根源。遗传素质是性格形成的自然基础，为其形成和发展提供了可能性。具体表现在：</a:t>
            </a:r>
            <a:endParaRPr kumimoji="0" lang="zh-CN" altLang="en-US" sz="1600" b="0" i="0" u="none" strike="noStrike" kern="1200" cap="none" spc="150" normalizeH="0" noProof="0">
              <a:ln>
                <a:noFill/>
              </a:ln>
              <a:solidFill>
                <a:srgbClr val="000000">
                  <a:lumMod val="75000"/>
                  <a:lumOff val="25000"/>
                </a:srgbClr>
              </a:solidFill>
              <a:effectLst/>
              <a:uLnTx/>
              <a:uFillTx/>
              <a:latin typeface="微软雅黑" panose="020B0503020204020204" charset="-122"/>
              <a:cs typeface="微软雅黑" panose="020B050302020402020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483360" y="738963"/>
            <a:ext cx="636206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dirty="0">
                <a:latin typeface="微软雅黑" panose="020B0503020204020204" charset="-122"/>
                <a:ea typeface="微软雅黑" panose="020B0503020204020204" charset="-122"/>
                <a:sym typeface="+mn-ea"/>
              </a:rPr>
              <a:t>（二）来自家庭环境的影响</a:t>
            </a:r>
            <a:endParaRPr lang="zh-CN" altLang="en-US" sz="3200" b="1" dirty="0">
              <a:latin typeface="微软雅黑" panose="020B0503020204020204" charset="-122"/>
              <a:ea typeface="微软雅黑" panose="020B0503020204020204" charset="-122"/>
              <a:sym typeface="+mn-ea"/>
            </a:endParaRPr>
          </a:p>
        </p:txBody>
      </p:sp>
      <p:pic>
        <p:nvPicPr>
          <p:cNvPr id="16" name="图形 15"/>
          <p:cNvPicPr>
            <a:picLocks noChangeAspect="1"/>
          </p:cNvPicPr>
          <p:nvPr/>
        </p:nvPicPr>
        <p:blipFill>
          <a:blip r:embed="rId1"/>
          <a:stretch>
            <a:fillRect/>
          </a:stretch>
        </p:blipFill>
        <p:spPr>
          <a:xfrm>
            <a:off x="622244" y="65808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grpSp>
        <p:nvGrpSpPr>
          <p:cNvPr id="14857" name="Group 14857"/>
          <p:cNvGrpSpPr/>
          <p:nvPr>
            <p:custDataLst>
              <p:tags r:id="rId4"/>
            </p:custDataLst>
          </p:nvPr>
        </p:nvGrpSpPr>
        <p:grpSpPr>
          <a:xfrm>
            <a:off x="915244" y="1415319"/>
            <a:ext cx="4696095" cy="4912965"/>
            <a:chOff x="0" y="0"/>
            <a:chExt cx="5009165" cy="5240493"/>
          </a:xfrm>
        </p:grpSpPr>
        <p:sp>
          <p:nvSpPr>
            <p:cNvPr id="14855" name="Shape 14855"/>
            <p:cNvSpPr/>
            <p:nvPr>
              <p:custDataLst>
                <p:tags r:id="rId5"/>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6"/>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7"/>
            </p:custDataLst>
          </p:nvPr>
        </p:nvSpPr>
        <p:spPr>
          <a:xfrm flipH="1">
            <a:off x="922024" y="142887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92D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8"/>
            </p:custDataLst>
          </p:nvPr>
        </p:nvSpPr>
        <p:spPr>
          <a:xfrm flipH="1">
            <a:off x="2049650" y="262068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E1448B"/>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9"/>
            </p:custDataLst>
          </p:nvPr>
        </p:nvSpPr>
        <p:spPr>
          <a:xfrm flipH="1">
            <a:off x="3246113" y="386092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F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3" name="文本框 22"/>
          <p:cNvSpPr txBox="1"/>
          <p:nvPr>
            <p:custDataLst>
              <p:tags r:id="rId10"/>
            </p:custDataLst>
          </p:nvPr>
        </p:nvSpPr>
        <p:spPr>
          <a:xfrm>
            <a:off x="1519437" y="317842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24" name="文本框 23"/>
          <p:cNvSpPr txBox="1"/>
          <p:nvPr>
            <p:custDataLst>
              <p:tags r:id="rId11"/>
            </p:custDataLst>
          </p:nvPr>
        </p:nvSpPr>
        <p:spPr>
          <a:xfrm>
            <a:off x="2598964" y="395082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12"/>
            </p:custDataLst>
          </p:nvPr>
        </p:nvSpPr>
        <p:spPr>
          <a:xfrm>
            <a:off x="3565244" y="472856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26" name="矩形 25"/>
          <p:cNvSpPr/>
          <p:nvPr>
            <p:custDataLst>
              <p:tags r:id="rId13"/>
            </p:custDataLst>
          </p:nvPr>
        </p:nvSpPr>
        <p:spPr>
          <a:xfrm>
            <a:off x="5395291" y="2451133"/>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27" name="直线连接符 5"/>
          <p:cNvCxnSpPr/>
          <p:nvPr>
            <p:custDataLst>
              <p:tags r:id="rId14"/>
            </p:custDataLst>
          </p:nvPr>
        </p:nvCxnSpPr>
        <p:spPr>
          <a:xfrm>
            <a:off x="5395292" y="2451133"/>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28" name="矩形 27"/>
          <p:cNvSpPr/>
          <p:nvPr>
            <p:custDataLst>
              <p:tags r:id="rId15"/>
            </p:custDataLst>
          </p:nvPr>
        </p:nvSpPr>
        <p:spPr>
          <a:xfrm>
            <a:off x="5913916" y="3860531"/>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6"/>
            </p:custDataLst>
          </p:nvPr>
        </p:nvCxnSpPr>
        <p:spPr>
          <a:xfrm>
            <a:off x="5913917" y="3860531"/>
            <a:ext cx="0" cy="1058354"/>
          </a:xfrm>
          <a:prstGeom prst="line">
            <a:avLst/>
          </a:prstGeom>
          <a:ln w="25400">
            <a:solidFill>
              <a:srgbClr val="E1448B"/>
            </a:solidFill>
          </a:ln>
        </p:spPr>
        <p:style>
          <a:lnRef idx="1">
            <a:srgbClr val="2196F3"/>
          </a:lnRef>
          <a:fillRef idx="0">
            <a:srgbClr val="2196F3"/>
          </a:fillRef>
          <a:effectRef idx="0">
            <a:srgbClr val="2196F3"/>
          </a:effectRef>
          <a:fontRef idx="minor">
            <a:srgbClr val="222222"/>
          </a:fontRef>
        </p:style>
      </p:cxnSp>
      <p:sp>
        <p:nvSpPr>
          <p:cNvPr id="31" name="矩形 30"/>
          <p:cNvSpPr/>
          <p:nvPr>
            <p:custDataLst>
              <p:tags r:id="rId17"/>
            </p:custDataLst>
          </p:nvPr>
        </p:nvSpPr>
        <p:spPr>
          <a:xfrm>
            <a:off x="6432542" y="5269930"/>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3" name="直线连接符 34"/>
          <p:cNvCxnSpPr/>
          <p:nvPr>
            <p:custDataLst>
              <p:tags r:id="rId18"/>
            </p:custDataLst>
          </p:nvPr>
        </p:nvCxnSpPr>
        <p:spPr>
          <a:xfrm>
            <a:off x="6432543" y="5269930"/>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9"/>
            </p:custDataLst>
          </p:nvPr>
        </p:nvSpPr>
        <p:spPr>
          <a:xfrm>
            <a:off x="5493833" y="2569506"/>
            <a:ext cx="4845920" cy="787523"/>
          </a:xfrm>
          <a:prstGeom prst="rect">
            <a:avLst/>
          </a:prstGeom>
          <a:noFill/>
        </p:spPr>
        <p:txBody>
          <a:bodyPr wrap="square" rtlCol="0" anchor="ctr" anchorCtr="0">
            <a:normAutofit/>
          </a:bodyPr>
          <a:p>
            <a:r>
              <a:rPr lang="zh-CN" altLang="en-US" spc="150" dirty="0">
                <a:latin typeface="微软雅黑" panose="020B0503020204020204" charset="-122"/>
                <a:ea typeface="微软雅黑" panose="020B0503020204020204" charset="-122"/>
              </a:rPr>
              <a:t>家庭气氛与父母的文化程度对儿童性格的影响</a:t>
            </a:r>
            <a:endParaRPr lang="zh-CN" altLang="en-US" spc="150" dirty="0">
              <a:latin typeface="微软雅黑" panose="020B0503020204020204" charset="-122"/>
              <a:ea typeface="微软雅黑" panose="020B0503020204020204" charset="-122"/>
            </a:endParaRPr>
          </a:p>
        </p:txBody>
      </p:sp>
      <p:sp>
        <p:nvSpPr>
          <p:cNvPr id="41" name="文本框 40"/>
          <p:cNvSpPr txBox="1"/>
          <p:nvPr>
            <p:custDataLst>
              <p:tags r:id="rId20"/>
            </p:custDataLst>
          </p:nvPr>
        </p:nvSpPr>
        <p:spPr>
          <a:xfrm>
            <a:off x="5963186" y="3985921"/>
            <a:ext cx="4845920" cy="787523"/>
          </a:xfrm>
          <a:prstGeom prst="rect">
            <a:avLst/>
          </a:prstGeom>
          <a:noFill/>
        </p:spPr>
        <p:txBody>
          <a:bodyPr wrap="square" rtlCol="0" anchor="ctr" anchorCtr="0">
            <a:normAutofit/>
          </a:bodyPr>
          <a:p>
            <a:r>
              <a:rPr lang="zh-CN" altLang="en-US" spc="150" dirty="0">
                <a:latin typeface="微软雅黑" panose="020B0503020204020204" charset="-122"/>
                <a:ea typeface="微软雅黑" panose="020B0503020204020204" charset="-122"/>
              </a:rPr>
              <a:t>家长的教育观念、教育态度与方式的影响</a:t>
            </a:r>
            <a:endParaRPr lang="zh-CN" altLang="en-US" spc="150" dirty="0">
              <a:latin typeface="微软雅黑" panose="020B0503020204020204" charset="-122"/>
              <a:ea typeface="微软雅黑" panose="020B0503020204020204" charset="-122"/>
            </a:endParaRPr>
          </a:p>
        </p:txBody>
      </p:sp>
      <p:sp>
        <p:nvSpPr>
          <p:cNvPr id="42" name="文本框 41"/>
          <p:cNvSpPr txBox="1"/>
          <p:nvPr>
            <p:custDataLst>
              <p:tags r:id="rId21"/>
            </p:custDataLst>
          </p:nvPr>
        </p:nvSpPr>
        <p:spPr>
          <a:xfrm>
            <a:off x="6481813" y="5381275"/>
            <a:ext cx="4845920" cy="787523"/>
          </a:xfrm>
          <a:prstGeom prst="rect">
            <a:avLst/>
          </a:prstGeom>
          <a:noFill/>
        </p:spPr>
        <p:txBody>
          <a:bodyPr wrap="square" rtlCol="0" anchor="ctr" anchorCtr="0">
            <a:normAutofit/>
          </a:bodyPr>
          <a:p>
            <a:r>
              <a:rPr lang="zh-CN" altLang="en-US" spc="150">
                <a:latin typeface="微软雅黑" panose="020B0503020204020204" charset="-122"/>
                <a:ea typeface="微软雅黑" panose="020B0503020204020204" charset="-122"/>
              </a:rPr>
              <a:t>儿童在家庭中的地位与角色的影响</a:t>
            </a:r>
            <a:endParaRPr lang="zh-CN" altLang="en-US" spc="150">
              <a:latin typeface="微软雅黑" panose="020B0503020204020204" charset="-122"/>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60805" y="636728"/>
            <a:ext cx="6419850" cy="583565"/>
          </a:xfrm>
          <a:prstGeom prst="rect">
            <a:avLst/>
          </a:prstGeom>
          <a:noFill/>
          <a:effectLst/>
        </p:spPr>
        <p:txBody>
          <a:bodyPr wrap="square" rtlCol="0" anchor="ctr" anchorCtr="0">
            <a:spAutoFit/>
          </a:bodyPr>
          <a:p>
            <a:pPr>
              <a:lnSpc>
                <a:spcPct val="10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（三）来自学校教育环境的影响</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49968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custDataLst>
              <p:tags r:id="rId2"/>
            </p:custDataLst>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6" name="矩形 455"/>
          <p:cNvSpPr/>
          <p:nvPr>
            <p:custDataLst>
              <p:tags r:id="rId3"/>
            </p:custDataLst>
          </p:nvPr>
        </p:nvSpPr>
        <p:spPr>
          <a:xfrm>
            <a:off x="1055370" y="1604010"/>
            <a:ext cx="10080000" cy="2160000"/>
          </a:xfrm>
          <a:prstGeom prst="rect">
            <a:avLst/>
          </a:prstGeom>
          <a:solidFill>
            <a:srgbClr val="FFC000"/>
          </a:solidFill>
        </p:spPr>
        <p:txBody>
          <a:bodyPr wrap="square" lIns="215900" tIns="179705" rIns="215900" bIns="179705" anchor="ctr" anchorCtr="0">
            <a:noAutofit/>
          </a:bodyPr>
          <a:lstStyle/>
          <a:p>
            <a:pPr indent="0" algn="just" fontAlgn="auto">
              <a:lnSpc>
                <a:spcPct val="130000"/>
              </a:lnSpc>
              <a:spcAft>
                <a:spcPts val="600"/>
              </a:spcAft>
            </a:pPr>
            <a:r>
              <a:rPr lang="zh-CN" altLang="zh-CN" sz="2000" b="1" kern="100" dirty="0">
                <a:solidFill>
                  <a:schemeClr val="lt2">
                    <a:lumMod val="10000"/>
                  </a:schemeClr>
                </a:solidFill>
                <a:latin typeface="微软雅黑" panose="020B0503020204020204" charset="-122"/>
                <a:ea typeface="微软雅黑" panose="020B0503020204020204" charset="-122"/>
                <a:cs typeface="微软雅黑" panose="020B0503020204020204" charset="-122"/>
              </a:rPr>
              <a:t>1. 班集体的影响</a:t>
            </a:r>
            <a:endParaRPr lang="zh-CN" altLang="zh-CN" sz="2000" b="1" kern="100" dirty="0">
              <a:solidFill>
                <a:schemeClr val="lt2">
                  <a:lumMod val="10000"/>
                </a:schemeClr>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学校的基本组织是班集体。班集体本身是一种无形的巨大的教育力量，会促进学生良好性格的形成。与此同时，学生在集体中通过参加学习、劳动及各种文艺、体育和兴趣小组等活动，通过同学之间的交往，增强了责任感、义务感、集体主义感，学会了互相帮助、团结友爱、尊重他人、遵守纪律，也培养了乐观、坚强、勇敢、向上等优秀品质。优秀的班集体不仅可以促进学生良好性格的形成，还可以使一些不良的性格特征得以改变。</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sp>
        <p:nvSpPr>
          <p:cNvPr id="464" name="矩形 463"/>
          <p:cNvSpPr/>
          <p:nvPr>
            <p:custDataLst>
              <p:tags r:id="rId4"/>
            </p:custDataLst>
          </p:nvPr>
        </p:nvSpPr>
        <p:spPr>
          <a:xfrm>
            <a:off x="1055370" y="3898265"/>
            <a:ext cx="10080000" cy="2520000"/>
          </a:xfrm>
          <a:prstGeom prst="rect">
            <a:avLst/>
          </a:prstGeom>
          <a:solidFill>
            <a:srgbClr val="00B0F0"/>
          </a:solidFill>
        </p:spPr>
        <p:txBody>
          <a:bodyPr wrap="square" lIns="215900" tIns="179705" rIns="215900" bIns="179705" anchor="ctr" anchorCtr="0">
            <a:noAutofit/>
          </a:bodyPr>
          <a:p>
            <a:pPr indent="0" algn="just" fontAlgn="auto">
              <a:lnSpc>
                <a:spcPct val="130000"/>
              </a:lnSpc>
              <a:spcAft>
                <a:spcPts val="600"/>
              </a:spcAft>
            </a:pPr>
            <a:r>
              <a:rPr lang="zh-CN" altLang="zh-CN" b="1" kern="100" dirty="0">
                <a:solidFill>
                  <a:schemeClr val="lt2">
                    <a:lumMod val="10000"/>
                  </a:schemeClr>
                </a:solidFill>
                <a:latin typeface="微软雅黑" panose="020B0503020204020204" charset="-122"/>
                <a:ea typeface="微软雅黑" panose="020B0503020204020204" charset="-122"/>
                <a:cs typeface="微软雅黑" panose="020B0503020204020204" charset="-122"/>
              </a:rPr>
              <a:t>2. 教师的性格、态度与师生关系的影响</a:t>
            </a:r>
            <a:endParaRPr lang="zh-CN" altLang="zh-CN" b="1" kern="100" dirty="0">
              <a:solidFill>
                <a:schemeClr val="lt2">
                  <a:lumMod val="10000"/>
                </a:schemeClr>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教师在学生性格的形成与发展中所起的作用是至关重要的。特别是对小学生来说，教师的性格往往在他们的性格上打下深深的烙印。教师在学生中是很具有权威性的，是学生学习、效仿的榜样，其言传身教对学生性格特征的发展起着潜移默化的影响，其作用是不可估量的。</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06400" algn="just"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从另一方面看，学校如忽视对学生思想品德的教育或采取一些违反教育原则的教育方式与方法，如体罚、不尊重学生等，或学校与家长的教育不一致，就会使学生形成不良的性格。现实生活中是不乏其例的，对此必须引起重视。</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pic>
        <p:nvPicPr>
          <p:cNvPr id="21" name="图形 12"/>
          <p:cNvPicPr>
            <a:picLocks noChangeAspect="1"/>
          </p:cNvPicPr>
          <p:nvPr/>
        </p:nvPicPr>
        <p:blipFill>
          <a:blip r:embed="rId5"/>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6"/>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56"/>
                                        </p:tgtEl>
                                        <p:attrNameLst>
                                          <p:attrName>style.visibility</p:attrName>
                                        </p:attrNameLst>
                                      </p:cBhvr>
                                      <p:to>
                                        <p:strVal val="visible"/>
                                      </p:to>
                                    </p:set>
                                    <p:animEffect transition="in" filter="randombar(horizontal)">
                                      <p:cBhvr>
                                        <p:cTn id="7" dur="500"/>
                                        <p:tgtEl>
                                          <p:spTgt spid="45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64"/>
                                        </p:tgtEl>
                                        <p:attrNameLst>
                                          <p:attrName>style.visibility</p:attrName>
                                        </p:attrNameLst>
                                      </p:cBhvr>
                                      <p:to>
                                        <p:strVal val="visible"/>
                                      </p:to>
                                    </p:set>
                                    <p:animEffect transition="in" filter="randombar(horizontal)">
                                      <p:cBhvr>
                                        <p:cTn id="10" dur="500"/>
                                        <p:tgtEl>
                                          <p:spTgt spid="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4"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47800" y="680720"/>
            <a:ext cx="5711190" cy="583565"/>
          </a:xfrm>
          <a:prstGeom prst="rect">
            <a:avLst/>
          </a:prstGeom>
          <a:noFill/>
          <a:effectLst/>
        </p:spPr>
        <p:txBody>
          <a:bodyPr wrap="square" rtlCol="0" anchor="ctr" anchorCtr="0">
            <a:spAutoFit/>
          </a:bodyPr>
          <a:p>
            <a:pPr>
              <a:lnSpc>
                <a:spcPct val="10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（四）来自社会因素的影响</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86684" y="599664"/>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custDataLst>
              <p:tags r:id="rId2"/>
            </p:custDataLst>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6" name="圆角矩形 455"/>
          <p:cNvSpPr/>
          <p:nvPr>
            <p:custDataLst>
              <p:tags r:id="rId3"/>
            </p:custDataLst>
          </p:nvPr>
        </p:nvSpPr>
        <p:spPr>
          <a:xfrm>
            <a:off x="5539740" y="2271395"/>
            <a:ext cx="5931535" cy="3011805"/>
          </a:xfrm>
          <a:prstGeom prst="roundRect">
            <a:avLst>
              <a:gd name="adj" fmla="val 6198"/>
            </a:avLst>
          </a:prstGeom>
          <a:solidFill>
            <a:srgbClr val="FFC000"/>
          </a:solidFill>
        </p:spPr>
        <p:txBody>
          <a:bodyPr wrap="square" lIns="252095" tIns="179705" rIns="252095" bIns="179705" anchor="ctr" anchorCtr="0">
            <a:noAutofit/>
          </a:bodyPr>
          <a:lstStyle/>
          <a:p>
            <a:pPr indent="457200" algn="just" fontAlgn="auto">
              <a:lnSpc>
                <a:spcPct val="130000"/>
              </a:lnSpc>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微软雅黑" panose="020B0503020204020204" charset="-122"/>
                <a:ea typeface="微软雅黑" panose="020B0503020204020204" charset="-122"/>
                <a:cs typeface="Times New Roman" panose="02020603050405020304" pitchFamily="18" charset="0"/>
              </a:rPr>
              <a:t>社会因素对学生性格的影响主要通过社会的风尚、大众传媒等得以实现的，如电脑、电视、电影、报纸杂志、文学作品等。随着信息时代的到来，通过因特网传播的各种信息会对小学生性格形成产生正面和负面影响，而且其影响是广泛而深刻的。这对教育工作者提出了新的研究课题，即如何引导、教育学生正确选择、利用网上信息，提高抵制不健康信息的能力。</a:t>
            </a:r>
            <a:endParaRPr lang="zh-CN" altLang="zh-CN" kern="100" dirty="0">
              <a:solidFill>
                <a:schemeClr val="lt2">
                  <a:lumMod val="10000"/>
                </a:schemeClr>
              </a:solidFill>
              <a:latin typeface="微软雅黑" panose="020B0503020204020204" charset="-122"/>
              <a:ea typeface="微软雅黑" panose="020B0503020204020204" charset="-122"/>
              <a:cs typeface="Times New Roman" panose="02020603050405020304" pitchFamily="18" charset="0"/>
            </a:endParaRPr>
          </a:p>
        </p:txBody>
      </p:sp>
      <p:pic>
        <p:nvPicPr>
          <p:cNvPr id="461" name="图片 460"/>
          <p:cNvPicPr>
            <a:picLocks noChangeAspect="1"/>
          </p:cNvPicPr>
          <p:nvPr/>
        </p:nvPicPr>
        <p:blipFill>
          <a:blip r:embed="rId4">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5"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56"/>
                                        </p:tgtEl>
                                        <p:attrNameLst>
                                          <p:attrName>style.visibility</p:attrName>
                                        </p:attrNameLst>
                                      </p:cBhvr>
                                      <p:to>
                                        <p:strVal val="visible"/>
                                      </p:to>
                                    </p:set>
                                    <p:animEffect transition="in" filter="randombar(horizontal)">
                                      <p:cBhvr>
                                        <p:cTn id="19" dur="500"/>
                                        <p:tgtEl>
                                          <p:spTgt spid="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小学生的能力</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47800" y="680720"/>
            <a:ext cx="6951980" cy="583565"/>
          </a:xfrm>
          <a:prstGeom prst="rect">
            <a:avLst/>
          </a:prstGeom>
          <a:noFill/>
          <a:effectLst/>
        </p:spPr>
        <p:txBody>
          <a:bodyPr wrap="square" rtlCol="0" anchor="ctr" anchorCtr="0">
            <a:spAutoFit/>
          </a:bodyPr>
          <a:p>
            <a:pPr>
              <a:lnSpc>
                <a:spcPct val="10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（五）自我教育在性格形成中的作用</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86684" y="599664"/>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custDataLst>
              <p:tags r:id="rId2"/>
            </p:custDataLst>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6" name="圆角矩形 455"/>
          <p:cNvSpPr/>
          <p:nvPr>
            <p:custDataLst>
              <p:tags r:id="rId3"/>
            </p:custDataLst>
          </p:nvPr>
        </p:nvSpPr>
        <p:spPr>
          <a:xfrm>
            <a:off x="5539740" y="2271395"/>
            <a:ext cx="5931535" cy="3011805"/>
          </a:xfrm>
          <a:prstGeom prst="roundRect">
            <a:avLst>
              <a:gd name="adj" fmla="val 6198"/>
            </a:avLst>
          </a:prstGeom>
          <a:solidFill>
            <a:srgbClr val="00B0F0"/>
          </a:solidFill>
        </p:spPr>
        <p:txBody>
          <a:bodyPr wrap="square" lIns="252095" tIns="179705" rIns="252095" bIns="179705" anchor="ctr" anchorCtr="0">
            <a:noAutofit/>
          </a:bodyPr>
          <a:lstStyle/>
          <a:p>
            <a:pPr indent="457200" algn="just" fontAlgn="auto">
              <a:lnSpc>
                <a:spcPct val="130000"/>
              </a:lnSpc>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微软雅黑" panose="020B0503020204020204" charset="-122"/>
                <a:ea typeface="微软雅黑" panose="020B0503020204020204" charset="-122"/>
                <a:cs typeface="Times New Roman" panose="02020603050405020304" pitchFamily="18" charset="0"/>
              </a:rPr>
              <a:t>在儿童成长过程中，自我意识明显影响着性格的形成。儿童把自己从客观环境中区分出来是性格形成的开始。从此，就开始了自己教育自己、自己塑造自己的努力，当然，这种努力是在成人的指导、帮助下实现的。随着儿童自我意识的发展，这种自我教育、自我塑造的力量越来越强。</a:t>
            </a:r>
            <a:endParaRPr lang="zh-CN" altLang="zh-CN" kern="100" dirty="0">
              <a:solidFill>
                <a:schemeClr val="lt2">
                  <a:lumMod val="10000"/>
                </a:schemeClr>
              </a:solidFill>
              <a:latin typeface="微软雅黑" panose="020B0503020204020204" charset="-122"/>
              <a:ea typeface="微软雅黑" panose="020B0503020204020204" charset="-122"/>
              <a:cs typeface="Times New Roman" panose="02020603050405020304" pitchFamily="18" charset="0"/>
            </a:endParaRPr>
          </a:p>
        </p:txBody>
      </p:sp>
      <p:pic>
        <p:nvPicPr>
          <p:cNvPr id="461" name="图片 460"/>
          <p:cNvPicPr>
            <a:picLocks noChangeAspect="1"/>
          </p:cNvPicPr>
          <p:nvPr/>
        </p:nvPicPr>
        <p:blipFill>
          <a:blip r:embed="rId4">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5"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56"/>
                                        </p:tgtEl>
                                        <p:attrNameLst>
                                          <p:attrName>style.visibility</p:attrName>
                                        </p:attrNameLst>
                                      </p:cBhvr>
                                      <p:to>
                                        <p:strVal val="visible"/>
                                      </p:to>
                                    </p:set>
                                    <p:animEffect transition="in" filter="randombar(horizontal)">
                                      <p:cBhvr>
                                        <p:cTn id="19" dur="500"/>
                                        <p:tgtEl>
                                          <p:spTgt spid="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0185" y="631825"/>
            <a:ext cx="5455285" cy="583565"/>
          </a:xfrm>
          <a:prstGeom prst="rect">
            <a:avLst/>
          </a:prstGeom>
          <a:noFill/>
          <a:effectLst/>
        </p:spPr>
        <p:txBody>
          <a:bodyPr wrap="square" rtlCol="0" anchor="ctr" anchorCtr="0">
            <a:spAutoFit/>
          </a:bodyPr>
          <a:p>
            <a:pPr>
              <a:lnSpc>
                <a:spcPct val="10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三、小学生性格的发展</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19069" y="55076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949960" y="2455545"/>
            <a:ext cx="10319385" cy="2971165"/>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在小学阶段，儿童已经开始逐渐形成了自己的态度特征，但还不够稳定，易受到环境影响而发生改变。如小学生可以对热爱劳动、用功学习、关心集体表现出一种积极的态度倾向；但在某些特定情境的诱惑下，可能会放弃已有的态度。尤其是小学低年级的学生，会表现出明显的不稳定性；到高年级阶段，随着自我意识的发展，部分学生对自我言行统一性要求增强，这种稳定性可以大大提高，并逐步形成为稳定的性格特征。但仍有不少学生的态度尚不够稳定统一，还不能成为明确的性格特征。教师对此不宜操之过急。</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小学生的态度特征是表现在他们的日常活动中的。因此，教师可以通过了解学生是否爱交往、是否热情待人和诚实、有无同情心及是否尊重他人等来把握他对集体、他人的态度；可以从他对工作是否认真、细心，对学习是否刻苦、用功及是否热爱劳动等来考察他对待工作、学习、劳动等方面的态度；还可以把握他的谦虚、自尊、自信及独立性等情况来认识他对自己的态度。</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950595" y="1825625"/>
            <a:ext cx="10318750" cy="460375"/>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rPr>
              <a:t>（一）小学生的态度特征</a:t>
            </a:r>
            <a:endParaRPr lang="zh-CN" altLang="en-US" sz="2400">
              <a:latin typeface="微软雅黑" panose="020B0503020204020204" charset="-122"/>
              <a:ea typeface="微软雅黑" panose="020B0503020204020204" charset="-122"/>
            </a:endParaRPr>
          </a:p>
        </p:txBody>
      </p:sp>
      <p:sp>
        <p:nvSpPr>
          <p:cNvPr id="4" name="圆角矩形 3"/>
          <p:cNvSpPr/>
          <p:nvPr/>
        </p:nvSpPr>
        <p:spPr>
          <a:xfrm>
            <a:off x="259715" y="298450"/>
            <a:ext cx="11671935" cy="6260465"/>
          </a:xfrm>
          <a:prstGeom prst="roundRect">
            <a:avLst>
              <a:gd name="adj" fmla="val 2641"/>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noFill/>
              </a:ln>
              <a:no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0185" y="631825"/>
            <a:ext cx="5455285" cy="583565"/>
          </a:xfrm>
          <a:prstGeom prst="rect">
            <a:avLst/>
          </a:prstGeom>
          <a:noFill/>
          <a:effectLst/>
        </p:spPr>
        <p:txBody>
          <a:bodyPr wrap="square" rtlCol="0" anchor="ctr" anchorCtr="0">
            <a:spAutoFit/>
          </a:bodyPr>
          <a:p>
            <a:pPr>
              <a:lnSpc>
                <a:spcPct val="10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三、小学生性格的发展</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19069" y="55076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chemeClr val="accent1">
              <a:lumMod val="75000"/>
            </a:schemeClr>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矩形 5"/>
          <p:cNvSpPr/>
          <p:nvPr>
            <p:custDataLst>
              <p:tags r:id="rId3"/>
            </p:custDataLst>
          </p:nvPr>
        </p:nvSpPr>
        <p:spPr>
          <a:xfrm>
            <a:off x="5908040" y="2455545"/>
            <a:ext cx="5361305" cy="329057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小学生的性格特征是在社会条件的影响下心理发展的结果。学生通过接触现实社会，逐步获得了一定的思想意识与行为习惯并将其稳定下来。有些学生由于受到父母过分的娇惯而逐渐变得自私任性，另有一些学生则由于受到老师同学的关心爱护而变得友善和乐于助人。由于这种性格特征具有社会评价意义，有好坏之分，所以它在个性中占据了核心位置。</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小学生性格特征正在逐步形成并随年龄发展呈稳定趋势，除态度特征外，情绪特征、意志特征和理智特征的发展都有着各自的规律。</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sp>
        <p:nvSpPr>
          <p:cNvPr id="12" name="矩形: 圆角 3"/>
          <p:cNvSpPr/>
          <p:nvPr>
            <p:custDataLst>
              <p:tags r:id="rId4"/>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5"/>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6">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908040" y="1825625"/>
            <a:ext cx="5360670" cy="460375"/>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rPr>
              <a:t>（二）小学生性格特征的早期表现</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形 12"/>
          <p:cNvPicPr>
            <a:picLocks noChangeAspect="1"/>
          </p:cNvPicPr>
          <p:nvPr/>
        </p:nvPicPr>
        <p:blipFill>
          <a:blip r:embed="rId1"/>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11" name="Footer Text"/>
          <p:cNvSpPr txBox="1"/>
          <p:nvPr>
            <p:custDataLst>
              <p:tags r:id="rId3"/>
            </p:custDataLst>
          </p:nvPr>
        </p:nvSpPr>
        <p:spPr>
          <a:xfrm flipH="1">
            <a:off x="828040" y="2068195"/>
            <a:ext cx="3338195" cy="1331595"/>
          </a:xfrm>
          <a:prstGeom prst="rect">
            <a:avLst/>
          </a:prstGeom>
          <a:noFill/>
        </p:spPr>
        <p:txBody>
          <a:bodyPr wrap="square" lIns="0" tIns="0" rIns="0" bIns="0" rtlCol="0" anchor="t" anchorCtr="0">
            <a:noAutofit/>
          </a:bodyPr>
          <a:lstStyle/>
          <a:p>
            <a:pPr algn="l">
              <a:lnSpc>
                <a:spcPct val="125000"/>
              </a:lnSpc>
              <a:spcBef>
                <a:spcPts val="0"/>
              </a:spcBef>
              <a:spcAft>
                <a:spcPts val="0"/>
              </a:spcAft>
            </a:pPr>
            <a:r>
              <a:rPr lang="zh-CN" altLang="en-US" sz="1400" dirty="0">
                <a:solidFill>
                  <a:schemeClr val="dk1"/>
                </a:solidFill>
                <a:latin typeface="Arial" panose="020B0604020202020204" pitchFamily="34" charset="0"/>
                <a:ea typeface="汉仪旗黑-55简" panose="00020600040101010101" charset="-122"/>
                <a:cs typeface="+mn-ea"/>
                <a:sym typeface="+mn-lt"/>
              </a:rPr>
              <a:t>儿童入小学后突然面临着繁重的学习任务和严格的要求，往往会感到难以适应学校的生活，如不及时调整就可能导致情绪低落，产生畏难情绪。教师应注意改进教学方法和减轻学生负担。到了高年级阶段，学生情绪敏感性水平大大提高，如处理不当容易造成与成人的情绪对立。</a:t>
            </a:r>
            <a:endParaRPr lang="zh-CN" altLang="en-US" sz="1400" dirty="0">
              <a:solidFill>
                <a:schemeClr val="dk1"/>
              </a:solidFill>
              <a:latin typeface="Arial" panose="020B0604020202020204" pitchFamily="34" charset="0"/>
              <a:ea typeface="汉仪旗黑-55简" panose="00020600040101010101" charset="-122"/>
              <a:cs typeface="+mn-ea"/>
              <a:sym typeface="+mn-lt"/>
            </a:endParaRPr>
          </a:p>
        </p:txBody>
      </p:sp>
      <p:sp>
        <p:nvSpPr>
          <p:cNvPr id="12" name="Rectangle 753"/>
          <p:cNvSpPr/>
          <p:nvPr>
            <p:custDataLst>
              <p:tags r:id="rId4"/>
            </p:custDataLst>
          </p:nvPr>
        </p:nvSpPr>
        <p:spPr>
          <a:xfrm>
            <a:off x="1482725" y="1632585"/>
            <a:ext cx="2683510" cy="432000"/>
          </a:xfrm>
          <a:prstGeom prst="rect">
            <a:avLst/>
          </a:prstGeom>
        </p:spPr>
        <p:txBody>
          <a:bodyPr wrap="square">
            <a:spAutoFit/>
          </a:bodyPr>
          <a:lstStyle/>
          <a:p>
            <a:pPr algn="r">
              <a:lnSpc>
                <a:spcPct val="120000"/>
              </a:lnSpc>
            </a:pPr>
            <a:r>
              <a:rPr lang="zh-CN" altLang="en-US" dirty="0">
                <a:solidFill>
                  <a:schemeClr val="dk1"/>
                </a:solidFill>
                <a:latin typeface="Arial" panose="020B0604020202020204" pitchFamily="34" charset="0"/>
                <a:ea typeface="汉仪旗黑-55简" panose="00020600040101010101" charset="-122"/>
                <a:cs typeface="+mn-ea"/>
                <a:sym typeface="+mn-lt"/>
              </a:rPr>
              <a:t>1. 情绪特征</a:t>
            </a:r>
            <a:endParaRPr lang="zh-CN" altLang="en-US" dirty="0">
              <a:solidFill>
                <a:schemeClr val="dk1"/>
              </a:solidFill>
              <a:latin typeface="Arial" panose="020B0604020202020204" pitchFamily="34" charset="0"/>
              <a:ea typeface="汉仪旗黑-55简" panose="00020600040101010101" charset="-122"/>
              <a:cs typeface="+mn-ea"/>
              <a:sym typeface="+mn-lt"/>
            </a:endParaRPr>
          </a:p>
        </p:txBody>
      </p:sp>
      <p:sp>
        <p:nvSpPr>
          <p:cNvPr id="13" name="Footer Text"/>
          <p:cNvSpPr txBox="1"/>
          <p:nvPr>
            <p:custDataLst>
              <p:tags r:id="rId5"/>
            </p:custDataLst>
          </p:nvPr>
        </p:nvSpPr>
        <p:spPr>
          <a:xfrm flipH="1">
            <a:off x="8135620" y="3622675"/>
            <a:ext cx="3159125" cy="1620520"/>
          </a:xfrm>
          <a:prstGeom prst="rect">
            <a:avLst/>
          </a:prstGeom>
          <a:noFill/>
        </p:spPr>
        <p:txBody>
          <a:bodyPr wrap="square" lIns="0" tIns="0" rIns="0" bIns="0" rtlCol="0" anchor="t" anchorCtr="0">
            <a:noAutofit/>
          </a:bodyPr>
          <a:lstStyle/>
          <a:p>
            <a:pPr algn="l">
              <a:lnSpc>
                <a:spcPct val="125000"/>
              </a:lnSpc>
              <a:spcBef>
                <a:spcPts val="0"/>
              </a:spcBef>
              <a:spcAft>
                <a:spcPts val="0"/>
              </a:spcAft>
            </a:pPr>
            <a:r>
              <a:rPr lang="zh-CN" altLang="en-US" sz="1400" dirty="0">
                <a:solidFill>
                  <a:schemeClr val="dk1"/>
                </a:solidFill>
                <a:latin typeface="Arial" panose="020B0604020202020204" pitchFamily="34" charset="0"/>
                <a:ea typeface="汉仪旗黑-55简" panose="00020600040101010101" charset="-122"/>
                <a:cs typeface="+mn-ea"/>
                <a:sym typeface="+mn-lt"/>
              </a:rPr>
              <a:t>班级管理理论并不是孤立存在的理论，它涉及管理学和教育管理学等相关学科。班级管理是管理学一般原理在班级管理中的运用。学习班级管理理论，需要掌握一定的管理学知识。</a:t>
            </a:r>
            <a:endParaRPr lang="zh-CN" altLang="en-US" sz="1400" dirty="0">
              <a:solidFill>
                <a:schemeClr val="dk1"/>
              </a:solidFill>
              <a:latin typeface="Arial" panose="020B0604020202020204" pitchFamily="34" charset="0"/>
              <a:ea typeface="汉仪旗黑-55简" panose="00020600040101010101" charset="-122"/>
              <a:cs typeface="+mn-ea"/>
              <a:sym typeface="+mn-lt"/>
            </a:endParaRPr>
          </a:p>
        </p:txBody>
      </p:sp>
      <p:sp>
        <p:nvSpPr>
          <p:cNvPr id="14" name="Rectangle 756"/>
          <p:cNvSpPr/>
          <p:nvPr>
            <p:custDataLst>
              <p:tags r:id="rId6"/>
            </p:custDataLst>
          </p:nvPr>
        </p:nvSpPr>
        <p:spPr>
          <a:xfrm>
            <a:off x="8135620" y="3183255"/>
            <a:ext cx="1839595" cy="432000"/>
          </a:xfrm>
          <a:prstGeom prst="rect">
            <a:avLst/>
          </a:prstGeom>
        </p:spPr>
        <p:txBody>
          <a:bodyPr wrap="square">
            <a:spAutoFit/>
          </a:bodyPr>
          <a:lstStyle/>
          <a:p>
            <a:pPr>
              <a:lnSpc>
                <a:spcPct val="120000"/>
              </a:lnSpc>
            </a:pPr>
            <a:r>
              <a:rPr lang="zh-CN" altLang="en-US" dirty="0">
                <a:solidFill>
                  <a:schemeClr val="dk1"/>
                </a:solidFill>
                <a:latin typeface="Arial" panose="020B0604020202020204" pitchFamily="34" charset="0"/>
                <a:ea typeface="汉仪旗黑-55简" panose="00020600040101010101" charset="-122"/>
                <a:cs typeface="+mn-ea"/>
                <a:sym typeface="+mn-lt"/>
              </a:rPr>
              <a:t>3. 理智特征</a:t>
            </a:r>
            <a:endParaRPr lang="zh-CN" altLang="en-US" dirty="0">
              <a:solidFill>
                <a:schemeClr val="dk1"/>
              </a:solidFill>
              <a:latin typeface="Arial" panose="020B0604020202020204" pitchFamily="34" charset="0"/>
              <a:ea typeface="汉仪旗黑-55简" panose="00020600040101010101" charset="-122"/>
              <a:cs typeface="+mn-ea"/>
              <a:sym typeface="+mn-lt"/>
            </a:endParaRPr>
          </a:p>
        </p:txBody>
      </p:sp>
      <p:grpSp>
        <p:nvGrpSpPr>
          <p:cNvPr id="2" name="组合 1"/>
          <p:cNvGrpSpPr/>
          <p:nvPr/>
        </p:nvGrpSpPr>
        <p:grpSpPr>
          <a:xfrm>
            <a:off x="3686810" y="1871980"/>
            <a:ext cx="4521200" cy="3176905"/>
            <a:chOff x="3322008" y="1780201"/>
            <a:chExt cx="2800594" cy="1972664"/>
          </a:xfrm>
        </p:grpSpPr>
        <p:grpSp>
          <p:nvGrpSpPr>
            <p:cNvPr id="4" name="Group 1"/>
            <p:cNvGrpSpPr/>
            <p:nvPr/>
          </p:nvGrpSpPr>
          <p:grpSpPr>
            <a:xfrm>
              <a:off x="3955835" y="2346170"/>
              <a:ext cx="1227781" cy="1227777"/>
              <a:chOff x="4800050" y="2348734"/>
              <a:chExt cx="2352798" cy="2352790"/>
            </a:xfrm>
          </p:grpSpPr>
          <p:sp>
            <p:nvSpPr>
              <p:cNvPr id="452" name="Freeform 6"/>
              <p:cNvSpPr/>
              <p:nvPr>
                <p:custDataLst>
                  <p:tags r:id="rId7"/>
                </p:custDataLst>
              </p:nvPr>
            </p:nvSpPr>
            <p:spPr>
              <a:xfrm>
                <a:off x="4800050" y="2348734"/>
                <a:ext cx="2352798" cy="235279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5808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solidFill>
                    <a:schemeClr val="dk1"/>
                  </a:solidFill>
                  <a:cs typeface="+mn-ea"/>
                  <a:sym typeface="+mn-lt"/>
                </a:endParaRPr>
              </a:p>
            </p:txBody>
          </p:sp>
          <p:sp>
            <p:nvSpPr>
              <p:cNvPr id="453" name="Oval 7"/>
              <p:cNvSpPr/>
              <p:nvPr>
                <p:custDataLst>
                  <p:tags r:id="rId8"/>
                </p:custDataLst>
              </p:nvPr>
            </p:nvSpPr>
            <p:spPr>
              <a:xfrm>
                <a:off x="5246579" y="2795260"/>
                <a:ext cx="1459740" cy="1459738"/>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5" name="Group 757"/>
            <p:cNvGrpSpPr/>
            <p:nvPr/>
          </p:nvGrpSpPr>
          <p:grpSpPr>
            <a:xfrm>
              <a:off x="5042427" y="2782263"/>
              <a:ext cx="794667" cy="794665"/>
              <a:chOff x="6882288" y="3184419"/>
              <a:chExt cx="1522822" cy="1522817"/>
            </a:xfrm>
          </p:grpSpPr>
          <p:sp>
            <p:nvSpPr>
              <p:cNvPr id="450" name="Freeform 158"/>
              <p:cNvSpPr/>
              <p:nvPr>
                <p:custDataLst>
                  <p:tags r:id="rId9"/>
                </p:custDataLst>
              </p:nvPr>
            </p:nvSpPr>
            <p:spPr>
              <a:xfrm>
                <a:off x="6882288" y="3184419"/>
                <a:ext cx="1522822" cy="1522817"/>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82CEF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solidFill>
                    <a:schemeClr val="dk1"/>
                  </a:solidFill>
                  <a:cs typeface="+mn-ea"/>
                  <a:sym typeface="+mn-lt"/>
                </a:endParaRPr>
              </a:p>
            </p:txBody>
          </p:sp>
          <p:sp>
            <p:nvSpPr>
              <p:cNvPr id="451" name="Oval 159"/>
              <p:cNvSpPr/>
              <p:nvPr>
                <p:custDataLst>
                  <p:tags r:id="rId10"/>
                </p:custDataLst>
              </p:nvPr>
            </p:nvSpPr>
            <p:spPr>
              <a:xfrm>
                <a:off x="7171299" y="3473428"/>
                <a:ext cx="944801" cy="944799"/>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7" name="Group 2"/>
            <p:cNvGrpSpPr/>
            <p:nvPr/>
          </p:nvGrpSpPr>
          <p:grpSpPr>
            <a:xfrm>
              <a:off x="3525392" y="2921755"/>
              <a:ext cx="578058" cy="578056"/>
              <a:chOff x="3975192" y="3451728"/>
              <a:chExt cx="1107734" cy="1107730"/>
            </a:xfrm>
          </p:grpSpPr>
          <p:sp>
            <p:nvSpPr>
              <p:cNvPr id="448" name="Freeform 309"/>
              <p:cNvSpPr/>
              <p:nvPr>
                <p:custDataLst>
                  <p:tags r:id="rId11"/>
                </p:custDataLst>
              </p:nvPr>
            </p:nvSpPr>
            <p:spPr>
              <a:xfrm>
                <a:off x="3975192" y="3451728"/>
                <a:ext cx="1107734" cy="110773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9EE4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120000"/>
                  </a:lnSpc>
                  <a:spcBef>
                    <a:spcPct val="0"/>
                  </a:spcBef>
                  <a:spcAft>
                    <a:spcPct val="0"/>
                  </a:spcAft>
                </a:pPr>
                <a:endParaRPr lang="en-US" sz="3000" kern="1200" dirty="0">
                  <a:solidFill>
                    <a:schemeClr val="dk1"/>
                  </a:solidFill>
                  <a:cs typeface="+mn-ea"/>
                  <a:sym typeface="+mn-lt"/>
                </a:endParaRPr>
              </a:p>
            </p:txBody>
          </p:sp>
          <p:sp>
            <p:nvSpPr>
              <p:cNvPr id="449" name="Oval 310"/>
              <p:cNvSpPr/>
              <p:nvPr>
                <p:custDataLst>
                  <p:tags r:id="rId12"/>
                </p:custDataLst>
              </p:nvPr>
            </p:nvSpPr>
            <p:spPr>
              <a:xfrm>
                <a:off x="4185425" y="3661959"/>
                <a:ext cx="687269" cy="687267"/>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8" name="Group 311"/>
            <p:cNvGrpSpPr/>
            <p:nvPr/>
          </p:nvGrpSpPr>
          <p:grpSpPr>
            <a:xfrm flipH="1" flipV="1">
              <a:off x="3322008" y="3136422"/>
              <a:ext cx="565700" cy="616443"/>
              <a:chOff x="654280" y="1047000"/>
              <a:chExt cx="3037332" cy="3309787"/>
            </a:xfrm>
          </p:grpSpPr>
          <p:grpSp>
            <p:nvGrpSpPr>
              <p:cNvPr id="305" name="Group 312"/>
              <p:cNvGrpSpPr/>
              <p:nvPr/>
            </p:nvGrpSpPr>
            <p:grpSpPr>
              <a:xfrm>
                <a:off x="654280" y="2079826"/>
                <a:ext cx="3024555" cy="2276961"/>
                <a:chOff x="604505" y="1981058"/>
                <a:chExt cx="3153719" cy="2374200"/>
              </a:xfrm>
            </p:grpSpPr>
            <p:grpSp>
              <p:nvGrpSpPr>
                <p:cNvPr id="326" name="Group 336"/>
                <p:cNvGrpSpPr/>
                <p:nvPr/>
              </p:nvGrpSpPr>
              <p:grpSpPr>
                <a:xfrm rot="15155533" flipH="1">
                  <a:off x="773232" y="1812331"/>
                  <a:ext cx="2374200" cy="2711653"/>
                  <a:chOff x="6326188" y="1654175"/>
                  <a:chExt cx="2410644" cy="3082384"/>
                </a:xfrm>
                <a:solidFill>
                  <a:schemeClr val="bg2">
                    <a:lumMod val="75000"/>
                  </a:schemeClr>
                </a:solidFill>
              </p:grpSpPr>
              <p:sp>
                <p:nvSpPr>
                  <p:cNvPr id="408" name="Freeform 129"/>
                  <p:cNvSpPr/>
                  <p:nvPr>
                    <p:custDataLst>
                      <p:tags r:id="rId13"/>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9" name="Freeform 130"/>
                  <p:cNvSpPr/>
                  <p:nvPr>
                    <p:custDataLst>
                      <p:tags r:id="rId14"/>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0" name="Freeform 131"/>
                  <p:cNvSpPr/>
                  <p:nvPr>
                    <p:custDataLst>
                      <p:tags r:id="rId15"/>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1" name="Freeform 132"/>
                  <p:cNvSpPr/>
                  <p:nvPr>
                    <p:custDataLst>
                      <p:tags r:id="rId16"/>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2" name="Freeform 133"/>
                  <p:cNvSpPr/>
                  <p:nvPr>
                    <p:custDataLst>
                      <p:tags r:id="rId17"/>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3" name="Freeform 134"/>
                  <p:cNvSpPr/>
                  <p:nvPr>
                    <p:custDataLst>
                      <p:tags r:id="rId18"/>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4" name="Freeform 135"/>
                  <p:cNvSpPr/>
                  <p:nvPr>
                    <p:custDataLst>
                      <p:tags r:id="rId19"/>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5" name="Freeform 136"/>
                  <p:cNvSpPr/>
                  <p:nvPr>
                    <p:custDataLst>
                      <p:tags r:id="rId20"/>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6" name="Freeform 137"/>
                  <p:cNvSpPr/>
                  <p:nvPr>
                    <p:custDataLst>
                      <p:tags r:id="rId21"/>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7" name="Freeform 138"/>
                  <p:cNvSpPr/>
                  <p:nvPr>
                    <p:custDataLst>
                      <p:tags r:id="rId22"/>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8" name="Freeform 139"/>
                  <p:cNvSpPr/>
                  <p:nvPr>
                    <p:custDataLst>
                      <p:tags r:id="rId23"/>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9" name="Freeform 140"/>
                  <p:cNvSpPr/>
                  <p:nvPr>
                    <p:custDataLst>
                      <p:tags r:id="rId24"/>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0" name="Freeform 141"/>
                  <p:cNvSpPr/>
                  <p:nvPr>
                    <p:custDataLst>
                      <p:tags r:id="rId25"/>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1" name="Freeform 142"/>
                  <p:cNvSpPr/>
                  <p:nvPr>
                    <p:custDataLst>
                      <p:tags r:id="rId26"/>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2" name="Freeform 143"/>
                  <p:cNvSpPr/>
                  <p:nvPr>
                    <p:custDataLst>
                      <p:tags r:id="rId27"/>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3" name="Rectangle 144"/>
                  <p:cNvSpPr>
                    <a:spLocks noChangeArrowheads="1"/>
                  </p:cNvSpPr>
                  <p:nvPr>
                    <p:custDataLst>
                      <p:tags r:id="rId28"/>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4" name="Freeform 145"/>
                  <p:cNvSpPr/>
                  <p:nvPr>
                    <p:custDataLst>
                      <p:tags r:id="rId29"/>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5" name="Freeform 146"/>
                  <p:cNvSpPr/>
                  <p:nvPr>
                    <p:custDataLst>
                      <p:tags r:id="rId30"/>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6" name="Freeform 147"/>
                  <p:cNvSpPr/>
                  <p:nvPr>
                    <p:custDataLst>
                      <p:tags r:id="rId31"/>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7" name="Freeform 148"/>
                  <p:cNvSpPr/>
                  <p:nvPr>
                    <p:custDataLst>
                      <p:tags r:id="rId32"/>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8" name="Freeform 149"/>
                  <p:cNvSpPr/>
                  <p:nvPr>
                    <p:custDataLst>
                      <p:tags r:id="rId33"/>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9" name="Freeform 150"/>
                  <p:cNvSpPr/>
                  <p:nvPr>
                    <p:custDataLst>
                      <p:tags r:id="rId34"/>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0" name="Freeform 151"/>
                  <p:cNvSpPr/>
                  <p:nvPr>
                    <p:custDataLst>
                      <p:tags r:id="rId35"/>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1" name="Freeform 152"/>
                  <p:cNvSpPr/>
                  <p:nvPr>
                    <p:custDataLst>
                      <p:tags r:id="rId36"/>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2" name="Freeform 153"/>
                  <p:cNvSpPr/>
                  <p:nvPr>
                    <p:custDataLst>
                      <p:tags r:id="rId37"/>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3" name="Freeform 154"/>
                  <p:cNvSpPr/>
                  <p:nvPr>
                    <p:custDataLst>
                      <p:tags r:id="rId38"/>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4" name="Freeform 155"/>
                  <p:cNvSpPr/>
                  <p:nvPr>
                    <p:custDataLst>
                      <p:tags r:id="rId39"/>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5" name="Freeform 156"/>
                  <p:cNvSpPr/>
                  <p:nvPr>
                    <p:custDataLst>
                      <p:tags r:id="rId40"/>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6" name="Freeform 157"/>
                  <p:cNvSpPr/>
                  <p:nvPr>
                    <p:custDataLst>
                      <p:tags r:id="rId41"/>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7" name="Freeform 158"/>
                  <p:cNvSpPr/>
                  <p:nvPr>
                    <p:custDataLst>
                      <p:tags r:id="rId42"/>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8" name="Freeform 159"/>
                  <p:cNvSpPr/>
                  <p:nvPr>
                    <p:custDataLst>
                      <p:tags r:id="rId43"/>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9" name="Freeform 160"/>
                  <p:cNvSpPr/>
                  <p:nvPr>
                    <p:custDataLst>
                      <p:tags r:id="rId44"/>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0" name="Freeform 161"/>
                  <p:cNvSpPr/>
                  <p:nvPr>
                    <p:custDataLst>
                      <p:tags r:id="rId45"/>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1" name="Freeform 162"/>
                  <p:cNvSpPr/>
                  <p:nvPr>
                    <p:custDataLst>
                      <p:tags r:id="rId46"/>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2" name="Freeform 163"/>
                  <p:cNvSpPr/>
                  <p:nvPr>
                    <p:custDataLst>
                      <p:tags r:id="rId47"/>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3" name="Freeform 164"/>
                  <p:cNvSpPr/>
                  <p:nvPr>
                    <p:custDataLst>
                      <p:tags r:id="rId48"/>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4" name="Freeform 165"/>
                  <p:cNvSpPr/>
                  <p:nvPr>
                    <p:custDataLst>
                      <p:tags r:id="rId49"/>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5" name="Freeform 166"/>
                  <p:cNvSpPr/>
                  <p:nvPr>
                    <p:custDataLst>
                      <p:tags r:id="rId50"/>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6" name="Freeform 167"/>
                  <p:cNvSpPr/>
                  <p:nvPr>
                    <p:custDataLst>
                      <p:tags r:id="rId51"/>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7" name="Freeform 168"/>
                  <p:cNvSpPr/>
                  <p:nvPr>
                    <p:custDataLst>
                      <p:tags r:id="rId52"/>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327" name="Group 337"/>
                <p:cNvGrpSpPr/>
                <p:nvPr/>
              </p:nvGrpSpPr>
              <p:grpSpPr>
                <a:xfrm rot="15155533" flipH="1">
                  <a:off x="1114059" y="1803071"/>
                  <a:ext cx="2159193" cy="2610180"/>
                  <a:chOff x="6326188" y="1654175"/>
                  <a:chExt cx="2192337" cy="2967038"/>
                </a:xfrm>
                <a:solidFill>
                  <a:schemeClr val="bg2">
                    <a:lumMod val="75000"/>
                  </a:schemeClr>
                </a:solidFill>
              </p:grpSpPr>
              <p:sp>
                <p:nvSpPr>
                  <p:cNvPr id="369" name="Freeform 129"/>
                  <p:cNvSpPr/>
                  <p:nvPr>
                    <p:custDataLst>
                      <p:tags r:id="rId53"/>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0" name="Freeform 130"/>
                  <p:cNvSpPr/>
                  <p:nvPr>
                    <p:custDataLst>
                      <p:tags r:id="rId54"/>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1" name="Freeform 131"/>
                  <p:cNvSpPr/>
                  <p:nvPr>
                    <p:custDataLst>
                      <p:tags r:id="rId55"/>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2" name="Freeform 132"/>
                  <p:cNvSpPr/>
                  <p:nvPr>
                    <p:custDataLst>
                      <p:tags r:id="rId56"/>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3" name="Freeform 133"/>
                  <p:cNvSpPr/>
                  <p:nvPr>
                    <p:custDataLst>
                      <p:tags r:id="rId57"/>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4" name="Freeform 134"/>
                  <p:cNvSpPr/>
                  <p:nvPr>
                    <p:custDataLst>
                      <p:tags r:id="rId58"/>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5" name="Freeform 135"/>
                  <p:cNvSpPr/>
                  <p:nvPr>
                    <p:custDataLst>
                      <p:tags r:id="rId59"/>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6" name="Freeform 136"/>
                  <p:cNvSpPr/>
                  <p:nvPr>
                    <p:custDataLst>
                      <p:tags r:id="rId60"/>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7" name="Freeform 137"/>
                  <p:cNvSpPr/>
                  <p:nvPr>
                    <p:custDataLst>
                      <p:tags r:id="rId61"/>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8" name="Freeform 138"/>
                  <p:cNvSpPr/>
                  <p:nvPr>
                    <p:custDataLst>
                      <p:tags r:id="rId62"/>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9" name="Freeform 139"/>
                  <p:cNvSpPr/>
                  <p:nvPr>
                    <p:custDataLst>
                      <p:tags r:id="rId63"/>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0" name="Freeform 140"/>
                  <p:cNvSpPr/>
                  <p:nvPr>
                    <p:custDataLst>
                      <p:tags r:id="rId64"/>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1" name="Freeform 141"/>
                  <p:cNvSpPr/>
                  <p:nvPr>
                    <p:custDataLst>
                      <p:tags r:id="rId65"/>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2" name="Freeform 142"/>
                  <p:cNvSpPr/>
                  <p:nvPr>
                    <p:custDataLst>
                      <p:tags r:id="rId66"/>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3" name="Freeform 143"/>
                  <p:cNvSpPr/>
                  <p:nvPr>
                    <p:custDataLst>
                      <p:tags r:id="rId67"/>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4" name="Rectangle 144"/>
                  <p:cNvSpPr>
                    <a:spLocks noChangeArrowheads="1"/>
                  </p:cNvSpPr>
                  <p:nvPr>
                    <p:custDataLst>
                      <p:tags r:id="rId68"/>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5" name="Freeform 145"/>
                  <p:cNvSpPr/>
                  <p:nvPr>
                    <p:custDataLst>
                      <p:tags r:id="rId69"/>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6" name="Freeform 146"/>
                  <p:cNvSpPr/>
                  <p:nvPr>
                    <p:custDataLst>
                      <p:tags r:id="rId70"/>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7" name="Freeform 147"/>
                  <p:cNvSpPr/>
                  <p:nvPr>
                    <p:custDataLst>
                      <p:tags r:id="rId71"/>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8" name="Freeform 148"/>
                  <p:cNvSpPr/>
                  <p:nvPr>
                    <p:custDataLst>
                      <p:tags r:id="rId72"/>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9" name="Freeform 149"/>
                  <p:cNvSpPr/>
                  <p:nvPr>
                    <p:custDataLst>
                      <p:tags r:id="rId73"/>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0" name="Freeform 150"/>
                  <p:cNvSpPr/>
                  <p:nvPr>
                    <p:custDataLst>
                      <p:tags r:id="rId74"/>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1" name="Freeform 151"/>
                  <p:cNvSpPr/>
                  <p:nvPr>
                    <p:custDataLst>
                      <p:tags r:id="rId75"/>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2" name="Freeform 152"/>
                  <p:cNvSpPr/>
                  <p:nvPr>
                    <p:custDataLst>
                      <p:tags r:id="rId76"/>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3" name="Freeform 153"/>
                  <p:cNvSpPr/>
                  <p:nvPr>
                    <p:custDataLst>
                      <p:tags r:id="rId77"/>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4" name="Freeform 154"/>
                  <p:cNvSpPr/>
                  <p:nvPr>
                    <p:custDataLst>
                      <p:tags r:id="rId78"/>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5" name="Freeform 156"/>
                  <p:cNvSpPr/>
                  <p:nvPr>
                    <p:custDataLst>
                      <p:tags r:id="rId79"/>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6" name="Freeform 157"/>
                  <p:cNvSpPr/>
                  <p:nvPr>
                    <p:custDataLst>
                      <p:tags r:id="rId80"/>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7" name="Freeform 158"/>
                  <p:cNvSpPr/>
                  <p:nvPr>
                    <p:custDataLst>
                      <p:tags r:id="rId81"/>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8" name="Freeform 159"/>
                  <p:cNvSpPr/>
                  <p:nvPr>
                    <p:custDataLst>
                      <p:tags r:id="rId82"/>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9" name="Freeform 160"/>
                  <p:cNvSpPr/>
                  <p:nvPr>
                    <p:custDataLst>
                      <p:tags r:id="rId83"/>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0" name="Freeform 161"/>
                  <p:cNvSpPr/>
                  <p:nvPr>
                    <p:custDataLst>
                      <p:tags r:id="rId84"/>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1" name="Freeform 162"/>
                  <p:cNvSpPr/>
                  <p:nvPr>
                    <p:custDataLst>
                      <p:tags r:id="rId85"/>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2" name="Freeform 163"/>
                  <p:cNvSpPr/>
                  <p:nvPr>
                    <p:custDataLst>
                      <p:tags r:id="rId86"/>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3" name="Freeform 164"/>
                  <p:cNvSpPr/>
                  <p:nvPr>
                    <p:custDataLst>
                      <p:tags r:id="rId87"/>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4" name="Freeform 165"/>
                  <p:cNvSpPr/>
                  <p:nvPr>
                    <p:custDataLst>
                      <p:tags r:id="rId88"/>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5" name="Freeform 166"/>
                  <p:cNvSpPr/>
                  <p:nvPr>
                    <p:custDataLst>
                      <p:tags r:id="rId89"/>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6" name="Freeform 167"/>
                  <p:cNvSpPr/>
                  <p:nvPr>
                    <p:custDataLst>
                      <p:tags r:id="rId90"/>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7" name="Freeform 168"/>
                  <p:cNvSpPr/>
                  <p:nvPr>
                    <p:custDataLst>
                      <p:tags r:id="rId91"/>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328" name="Group 338"/>
                <p:cNvGrpSpPr/>
                <p:nvPr/>
              </p:nvGrpSpPr>
              <p:grpSpPr>
                <a:xfrm rot="15155533" flipH="1">
                  <a:off x="1264410" y="1845476"/>
                  <a:ext cx="2259435" cy="2728193"/>
                  <a:chOff x="6224407" y="1520027"/>
                  <a:chExt cx="2294118" cy="3101186"/>
                </a:xfrm>
                <a:solidFill>
                  <a:schemeClr val="bg2">
                    <a:lumMod val="75000"/>
                  </a:schemeClr>
                </a:solidFill>
              </p:grpSpPr>
              <p:sp>
                <p:nvSpPr>
                  <p:cNvPr id="329" name="Freeform 129"/>
                  <p:cNvSpPr/>
                  <p:nvPr>
                    <p:custDataLst>
                      <p:tags r:id="rId92"/>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0" name="Freeform 130"/>
                  <p:cNvSpPr/>
                  <p:nvPr>
                    <p:custDataLst>
                      <p:tags r:id="rId93"/>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1" name="Freeform 131"/>
                  <p:cNvSpPr/>
                  <p:nvPr>
                    <p:custDataLst>
                      <p:tags r:id="rId94"/>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2" name="Freeform 132"/>
                  <p:cNvSpPr/>
                  <p:nvPr>
                    <p:custDataLst>
                      <p:tags r:id="rId95"/>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3" name="Freeform 133"/>
                  <p:cNvSpPr/>
                  <p:nvPr>
                    <p:custDataLst>
                      <p:tags r:id="rId96"/>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4" name="Freeform 134"/>
                  <p:cNvSpPr/>
                  <p:nvPr>
                    <p:custDataLst>
                      <p:tags r:id="rId97"/>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5" name="Freeform 135"/>
                  <p:cNvSpPr/>
                  <p:nvPr>
                    <p:custDataLst>
                      <p:tags r:id="rId98"/>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6" name="Freeform 136"/>
                  <p:cNvSpPr/>
                  <p:nvPr>
                    <p:custDataLst>
                      <p:tags r:id="rId99"/>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7" name="Freeform 137"/>
                  <p:cNvSpPr/>
                  <p:nvPr>
                    <p:custDataLst>
                      <p:tags r:id="rId100"/>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8" name="Freeform 138"/>
                  <p:cNvSpPr/>
                  <p:nvPr>
                    <p:custDataLst>
                      <p:tags r:id="rId101"/>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9" name="Freeform 139"/>
                  <p:cNvSpPr/>
                  <p:nvPr>
                    <p:custDataLst>
                      <p:tags r:id="rId102"/>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0" name="Freeform 140"/>
                  <p:cNvSpPr/>
                  <p:nvPr>
                    <p:custDataLst>
                      <p:tags r:id="rId103"/>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1" name="Freeform 141"/>
                  <p:cNvSpPr/>
                  <p:nvPr>
                    <p:custDataLst>
                      <p:tags r:id="rId104"/>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2" name="Freeform 142"/>
                  <p:cNvSpPr/>
                  <p:nvPr>
                    <p:custDataLst>
                      <p:tags r:id="rId105"/>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3" name="Freeform 143"/>
                  <p:cNvSpPr/>
                  <p:nvPr>
                    <p:custDataLst>
                      <p:tags r:id="rId106"/>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4" name="Rectangle 144"/>
                  <p:cNvSpPr>
                    <a:spLocks noChangeArrowheads="1"/>
                  </p:cNvSpPr>
                  <p:nvPr>
                    <p:custDataLst>
                      <p:tags r:id="rId107"/>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5" name="Freeform 145"/>
                  <p:cNvSpPr/>
                  <p:nvPr>
                    <p:custDataLst>
                      <p:tags r:id="rId108"/>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6" name="Freeform 146"/>
                  <p:cNvSpPr/>
                  <p:nvPr>
                    <p:custDataLst>
                      <p:tags r:id="rId109"/>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7" name="Freeform 147"/>
                  <p:cNvSpPr/>
                  <p:nvPr>
                    <p:custDataLst>
                      <p:tags r:id="rId110"/>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8" name="Freeform 148"/>
                  <p:cNvSpPr/>
                  <p:nvPr>
                    <p:custDataLst>
                      <p:tags r:id="rId111"/>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9" name="Freeform 149"/>
                  <p:cNvSpPr/>
                  <p:nvPr>
                    <p:custDataLst>
                      <p:tags r:id="rId112"/>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0" name="Freeform 150"/>
                  <p:cNvSpPr/>
                  <p:nvPr>
                    <p:custDataLst>
                      <p:tags r:id="rId113"/>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1" name="Freeform 151"/>
                  <p:cNvSpPr/>
                  <p:nvPr>
                    <p:custDataLst>
                      <p:tags r:id="rId114"/>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2" name="Freeform 152"/>
                  <p:cNvSpPr/>
                  <p:nvPr>
                    <p:custDataLst>
                      <p:tags r:id="rId115"/>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3" name="Freeform 153"/>
                  <p:cNvSpPr/>
                  <p:nvPr>
                    <p:custDataLst>
                      <p:tags r:id="rId116"/>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4" name="Freeform 154"/>
                  <p:cNvSpPr/>
                  <p:nvPr>
                    <p:custDataLst>
                      <p:tags r:id="rId117"/>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5" name="Freeform 155"/>
                  <p:cNvSpPr/>
                  <p:nvPr>
                    <p:custDataLst>
                      <p:tags r:id="rId118"/>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6" name="Freeform 156"/>
                  <p:cNvSpPr/>
                  <p:nvPr>
                    <p:custDataLst>
                      <p:tags r:id="rId119"/>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7" name="Freeform 157"/>
                  <p:cNvSpPr/>
                  <p:nvPr>
                    <p:custDataLst>
                      <p:tags r:id="rId120"/>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8" name="Freeform 158"/>
                  <p:cNvSpPr/>
                  <p:nvPr>
                    <p:custDataLst>
                      <p:tags r:id="rId121"/>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9" name="Freeform 159"/>
                  <p:cNvSpPr/>
                  <p:nvPr>
                    <p:custDataLst>
                      <p:tags r:id="rId122"/>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0" name="Freeform 160"/>
                  <p:cNvSpPr/>
                  <p:nvPr>
                    <p:custDataLst>
                      <p:tags r:id="rId123"/>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1" name="Freeform 161"/>
                  <p:cNvSpPr/>
                  <p:nvPr>
                    <p:custDataLst>
                      <p:tags r:id="rId124"/>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2" name="Freeform 162"/>
                  <p:cNvSpPr/>
                  <p:nvPr>
                    <p:custDataLst>
                      <p:tags r:id="rId125"/>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3" name="Freeform 163"/>
                  <p:cNvSpPr/>
                  <p:nvPr>
                    <p:custDataLst>
                      <p:tags r:id="rId126"/>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4" name="Freeform 164"/>
                  <p:cNvSpPr/>
                  <p:nvPr>
                    <p:custDataLst>
                      <p:tags r:id="rId127"/>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5" name="Freeform 165"/>
                  <p:cNvSpPr/>
                  <p:nvPr>
                    <p:custDataLst>
                      <p:tags r:id="rId128"/>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6" name="Freeform 166"/>
                  <p:cNvSpPr/>
                  <p:nvPr>
                    <p:custDataLst>
                      <p:tags r:id="rId129"/>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7" name="Freeform 167"/>
                  <p:cNvSpPr/>
                  <p:nvPr>
                    <p:custDataLst>
                      <p:tags r:id="rId130"/>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8" name="Freeform 168"/>
                  <p:cNvSpPr/>
                  <p:nvPr>
                    <p:custDataLst>
                      <p:tags r:id="rId131"/>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306" name="Group 313"/>
              <p:cNvGrpSpPr/>
              <p:nvPr/>
            </p:nvGrpSpPr>
            <p:grpSpPr>
              <a:xfrm rot="806963">
                <a:off x="2008129" y="1047000"/>
                <a:ext cx="1683483" cy="1691701"/>
                <a:chOff x="4391025" y="1189038"/>
                <a:chExt cx="1952625" cy="1962150"/>
              </a:xfrm>
            </p:grpSpPr>
            <p:sp>
              <p:nvSpPr>
                <p:cNvPr id="307" name="Freeform 6"/>
                <p:cNvSpPr/>
                <p:nvPr>
                  <p:custDataLst>
                    <p:tags r:id="rId132"/>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3"/>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8" name="Freeform 7"/>
                <p:cNvSpPr/>
                <p:nvPr>
                  <p:custDataLst>
                    <p:tags r:id="rId133"/>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9" name="Freeform 8"/>
                <p:cNvSpPr/>
                <p:nvPr>
                  <p:custDataLst>
                    <p:tags r:id="rId134"/>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0" name="Freeform 10"/>
                <p:cNvSpPr/>
                <p:nvPr>
                  <p:custDataLst>
                    <p:tags r:id="rId135"/>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dk1">
                    <a:lumMod val="50000"/>
                    <a:lumOff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1" name="Freeform 11"/>
                <p:cNvSpPr/>
                <p:nvPr>
                  <p:custDataLst>
                    <p:tags r:id="rId136"/>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2" name="Freeform 12"/>
                <p:cNvSpPr/>
                <p:nvPr>
                  <p:custDataLst>
                    <p:tags r:id="rId137"/>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3" name="Freeform 23"/>
                <p:cNvSpPr/>
                <p:nvPr>
                  <p:custDataLst>
                    <p:tags r:id="rId138"/>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000000"/>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4" name="Freeform 31"/>
                <p:cNvSpPr/>
                <p:nvPr>
                  <p:custDataLst>
                    <p:tags r:id="rId139"/>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5" name="Oval 32"/>
                <p:cNvSpPr>
                  <a:spLocks noChangeArrowheads="1"/>
                </p:cNvSpPr>
                <p:nvPr>
                  <p:custDataLst>
                    <p:tags r:id="rId140"/>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6" name="Freeform 33"/>
                <p:cNvSpPr/>
                <p:nvPr>
                  <p:custDataLst>
                    <p:tags r:id="rId141"/>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7" name="Oval 34"/>
                <p:cNvSpPr>
                  <a:spLocks noChangeArrowheads="1"/>
                </p:cNvSpPr>
                <p:nvPr>
                  <p:custDataLst>
                    <p:tags r:id="rId142"/>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8" name="Freeform 35"/>
                <p:cNvSpPr/>
                <p:nvPr>
                  <p:custDataLst>
                    <p:tags r:id="rId143"/>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9" name="Freeform 36"/>
                <p:cNvSpPr/>
                <p:nvPr>
                  <p:custDataLst>
                    <p:tags r:id="rId144"/>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0" name="Freeform 37"/>
                <p:cNvSpPr>
                  <a:spLocks noEditPoints="1"/>
                </p:cNvSpPr>
                <p:nvPr>
                  <p:custDataLst>
                    <p:tags r:id="rId145"/>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1" name="Freeform 38"/>
                <p:cNvSpPr/>
                <p:nvPr>
                  <p:custDataLst>
                    <p:tags r:id="rId146"/>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2" name="Freeform 40"/>
                <p:cNvSpPr/>
                <p:nvPr>
                  <p:custDataLst>
                    <p:tags r:id="rId147"/>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3" name="Freeform 41"/>
                <p:cNvSpPr>
                  <a:spLocks noEditPoints="1"/>
                </p:cNvSpPr>
                <p:nvPr>
                  <p:custDataLst>
                    <p:tags r:id="rId148"/>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4" name="Freeform 42"/>
                <p:cNvSpPr/>
                <p:nvPr>
                  <p:custDataLst>
                    <p:tags r:id="rId149"/>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5" name="Freeform 14"/>
                <p:cNvSpPr/>
                <p:nvPr>
                  <p:custDataLst>
                    <p:tags r:id="rId150"/>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9" name="Group 460"/>
            <p:cNvGrpSpPr/>
            <p:nvPr/>
          </p:nvGrpSpPr>
          <p:grpSpPr>
            <a:xfrm flipH="1">
              <a:off x="3759045" y="1780201"/>
              <a:ext cx="1104409" cy="1203479"/>
              <a:chOff x="654280" y="1047000"/>
              <a:chExt cx="3037332" cy="3309787"/>
            </a:xfrm>
          </p:grpSpPr>
          <p:grpSp>
            <p:nvGrpSpPr>
              <p:cNvPr id="162" name="Group 461"/>
              <p:cNvGrpSpPr/>
              <p:nvPr/>
            </p:nvGrpSpPr>
            <p:grpSpPr>
              <a:xfrm>
                <a:off x="654280" y="2079826"/>
                <a:ext cx="3024555" cy="2276961"/>
                <a:chOff x="604505" y="1981058"/>
                <a:chExt cx="3153719" cy="2374200"/>
              </a:xfrm>
            </p:grpSpPr>
            <p:grpSp>
              <p:nvGrpSpPr>
                <p:cNvPr id="183" name="Group 483"/>
                <p:cNvGrpSpPr/>
                <p:nvPr/>
              </p:nvGrpSpPr>
              <p:grpSpPr>
                <a:xfrm rot="15155533" flipH="1">
                  <a:off x="773232" y="1812331"/>
                  <a:ext cx="2374200" cy="2711653"/>
                  <a:chOff x="6326188" y="1654175"/>
                  <a:chExt cx="2410644" cy="3082384"/>
                </a:xfrm>
                <a:solidFill>
                  <a:schemeClr val="bg2">
                    <a:lumMod val="75000"/>
                  </a:schemeClr>
                </a:solidFill>
              </p:grpSpPr>
              <p:sp>
                <p:nvSpPr>
                  <p:cNvPr id="265" name="Freeform 129"/>
                  <p:cNvSpPr/>
                  <p:nvPr>
                    <p:custDataLst>
                      <p:tags r:id="rId151"/>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6" name="Freeform 130"/>
                  <p:cNvSpPr/>
                  <p:nvPr>
                    <p:custDataLst>
                      <p:tags r:id="rId152"/>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7" name="Freeform 131"/>
                  <p:cNvSpPr/>
                  <p:nvPr>
                    <p:custDataLst>
                      <p:tags r:id="rId153"/>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8" name="Freeform 132"/>
                  <p:cNvSpPr/>
                  <p:nvPr>
                    <p:custDataLst>
                      <p:tags r:id="rId154"/>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9" name="Freeform 133"/>
                  <p:cNvSpPr/>
                  <p:nvPr>
                    <p:custDataLst>
                      <p:tags r:id="rId155"/>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0" name="Freeform 134"/>
                  <p:cNvSpPr/>
                  <p:nvPr>
                    <p:custDataLst>
                      <p:tags r:id="rId156"/>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1" name="Freeform 135"/>
                  <p:cNvSpPr/>
                  <p:nvPr>
                    <p:custDataLst>
                      <p:tags r:id="rId157"/>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2" name="Freeform 136"/>
                  <p:cNvSpPr/>
                  <p:nvPr>
                    <p:custDataLst>
                      <p:tags r:id="rId158"/>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3" name="Freeform 137"/>
                  <p:cNvSpPr/>
                  <p:nvPr>
                    <p:custDataLst>
                      <p:tags r:id="rId159"/>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4" name="Freeform 138"/>
                  <p:cNvSpPr/>
                  <p:nvPr>
                    <p:custDataLst>
                      <p:tags r:id="rId160"/>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5" name="Freeform 139"/>
                  <p:cNvSpPr/>
                  <p:nvPr>
                    <p:custDataLst>
                      <p:tags r:id="rId161"/>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6" name="Freeform 140"/>
                  <p:cNvSpPr/>
                  <p:nvPr>
                    <p:custDataLst>
                      <p:tags r:id="rId162"/>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7" name="Freeform 141"/>
                  <p:cNvSpPr/>
                  <p:nvPr>
                    <p:custDataLst>
                      <p:tags r:id="rId163"/>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8" name="Freeform 142"/>
                  <p:cNvSpPr/>
                  <p:nvPr>
                    <p:custDataLst>
                      <p:tags r:id="rId164"/>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9" name="Freeform 143"/>
                  <p:cNvSpPr/>
                  <p:nvPr>
                    <p:custDataLst>
                      <p:tags r:id="rId165"/>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0" name="Rectangle 144"/>
                  <p:cNvSpPr>
                    <a:spLocks noChangeArrowheads="1"/>
                  </p:cNvSpPr>
                  <p:nvPr>
                    <p:custDataLst>
                      <p:tags r:id="rId166"/>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1" name="Freeform 145"/>
                  <p:cNvSpPr/>
                  <p:nvPr>
                    <p:custDataLst>
                      <p:tags r:id="rId167"/>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2" name="Freeform 146"/>
                  <p:cNvSpPr/>
                  <p:nvPr>
                    <p:custDataLst>
                      <p:tags r:id="rId168"/>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3" name="Freeform 147"/>
                  <p:cNvSpPr/>
                  <p:nvPr>
                    <p:custDataLst>
                      <p:tags r:id="rId169"/>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4" name="Freeform 148"/>
                  <p:cNvSpPr/>
                  <p:nvPr>
                    <p:custDataLst>
                      <p:tags r:id="rId170"/>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5" name="Freeform 149"/>
                  <p:cNvSpPr/>
                  <p:nvPr>
                    <p:custDataLst>
                      <p:tags r:id="rId171"/>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6" name="Freeform 150"/>
                  <p:cNvSpPr/>
                  <p:nvPr>
                    <p:custDataLst>
                      <p:tags r:id="rId172"/>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7" name="Freeform 151"/>
                  <p:cNvSpPr/>
                  <p:nvPr>
                    <p:custDataLst>
                      <p:tags r:id="rId173"/>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8" name="Freeform 152"/>
                  <p:cNvSpPr/>
                  <p:nvPr>
                    <p:custDataLst>
                      <p:tags r:id="rId174"/>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9" name="Freeform 153"/>
                  <p:cNvSpPr/>
                  <p:nvPr>
                    <p:custDataLst>
                      <p:tags r:id="rId175"/>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0" name="Freeform 154"/>
                  <p:cNvSpPr/>
                  <p:nvPr>
                    <p:custDataLst>
                      <p:tags r:id="rId176"/>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1" name="Freeform 155"/>
                  <p:cNvSpPr/>
                  <p:nvPr>
                    <p:custDataLst>
                      <p:tags r:id="rId177"/>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2" name="Freeform 156"/>
                  <p:cNvSpPr/>
                  <p:nvPr>
                    <p:custDataLst>
                      <p:tags r:id="rId178"/>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3" name="Freeform 157"/>
                  <p:cNvSpPr/>
                  <p:nvPr>
                    <p:custDataLst>
                      <p:tags r:id="rId179"/>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4" name="Freeform 158"/>
                  <p:cNvSpPr/>
                  <p:nvPr>
                    <p:custDataLst>
                      <p:tags r:id="rId180"/>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5" name="Freeform 159"/>
                  <p:cNvSpPr/>
                  <p:nvPr>
                    <p:custDataLst>
                      <p:tags r:id="rId181"/>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6" name="Freeform 160"/>
                  <p:cNvSpPr/>
                  <p:nvPr>
                    <p:custDataLst>
                      <p:tags r:id="rId182"/>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7" name="Freeform 161"/>
                  <p:cNvSpPr/>
                  <p:nvPr>
                    <p:custDataLst>
                      <p:tags r:id="rId183"/>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8" name="Freeform 162"/>
                  <p:cNvSpPr/>
                  <p:nvPr>
                    <p:custDataLst>
                      <p:tags r:id="rId184"/>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9" name="Freeform 163"/>
                  <p:cNvSpPr/>
                  <p:nvPr>
                    <p:custDataLst>
                      <p:tags r:id="rId185"/>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0" name="Freeform 164"/>
                  <p:cNvSpPr/>
                  <p:nvPr>
                    <p:custDataLst>
                      <p:tags r:id="rId186"/>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1" name="Freeform 165"/>
                  <p:cNvSpPr/>
                  <p:nvPr>
                    <p:custDataLst>
                      <p:tags r:id="rId187"/>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2" name="Freeform 166"/>
                  <p:cNvSpPr/>
                  <p:nvPr>
                    <p:custDataLst>
                      <p:tags r:id="rId188"/>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3" name="Freeform 167"/>
                  <p:cNvSpPr/>
                  <p:nvPr>
                    <p:custDataLst>
                      <p:tags r:id="rId189"/>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4" name="Freeform 168"/>
                  <p:cNvSpPr/>
                  <p:nvPr>
                    <p:custDataLst>
                      <p:tags r:id="rId190"/>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184" name="Group 484"/>
                <p:cNvGrpSpPr/>
                <p:nvPr/>
              </p:nvGrpSpPr>
              <p:grpSpPr>
                <a:xfrm rot="15155533" flipH="1">
                  <a:off x="1114059" y="1803071"/>
                  <a:ext cx="2159193" cy="2610180"/>
                  <a:chOff x="6326188" y="1654175"/>
                  <a:chExt cx="2192337" cy="2967038"/>
                </a:xfrm>
                <a:solidFill>
                  <a:schemeClr val="bg2">
                    <a:lumMod val="75000"/>
                  </a:schemeClr>
                </a:solidFill>
              </p:grpSpPr>
              <p:sp>
                <p:nvSpPr>
                  <p:cNvPr id="226" name="Freeform 129"/>
                  <p:cNvSpPr/>
                  <p:nvPr>
                    <p:custDataLst>
                      <p:tags r:id="rId191"/>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7" name="Freeform 130"/>
                  <p:cNvSpPr/>
                  <p:nvPr>
                    <p:custDataLst>
                      <p:tags r:id="rId192"/>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8" name="Freeform 131"/>
                  <p:cNvSpPr/>
                  <p:nvPr>
                    <p:custDataLst>
                      <p:tags r:id="rId193"/>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9" name="Freeform 132"/>
                  <p:cNvSpPr/>
                  <p:nvPr>
                    <p:custDataLst>
                      <p:tags r:id="rId194"/>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0" name="Freeform 133"/>
                  <p:cNvSpPr/>
                  <p:nvPr>
                    <p:custDataLst>
                      <p:tags r:id="rId195"/>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1" name="Freeform 134"/>
                  <p:cNvSpPr/>
                  <p:nvPr>
                    <p:custDataLst>
                      <p:tags r:id="rId196"/>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2" name="Freeform 135"/>
                  <p:cNvSpPr/>
                  <p:nvPr>
                    <p:custDataLst>
                      <p:tags r:id="rId197"/>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3" name="Freeform 136"/>
                  <p:cNvSpPr/>
                  <p:nvPr>
                    <p:custDataLst>
                      <p:tags r:id="rId198"/>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4" name="Freeform 137"/>
                  <p:cNvSpPr/>
                  <p:nvPr>
                    <p:custDataLst>
                      <p:tags r:id="rId199"/>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5" name="Freeform 138"/>
                  <p:cNvSpPr/>
                  <p:nvPr>
                    <p:custDataLst>
                      <p:tags r:id="rId200"/>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6" name="Freeform 139"/>
                  <p:cNvSpPr/>
                  <p:nvPr>
                    <p:custDataLst>
                      <p:tags r:id="rId201"/>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7" name="Freeform 140"/>
                  <p:cNvSpPr/>
                  <p:nvPr>
                    <p:custDataLst>
                      <p:tags r:id="rId202"/>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8" name="Freeform 141"/>
                  <p:cNvSpPr/>
                  <p:nvPr>
                    <p:custDataLst>
                      <p:tags r:id="rId203"/>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9" name="Freeform 142"/>
                  <p:cNvSpPr/>
                  <p:nvPr>
                    <p:custDataLst>
                      <p:tags r:id="rId204"/>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0" name="Freeform 143"/>
                  <p:cNvSpPr/>
                  <p:nvPr>
                    <p:custDataLst>
                      <p:tags r:id="rId205"/>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1" name="Rectangle 144"/>
                  <p:cNvSpPr>
                    <a:spLocks noChangeArrowheads="1"/>
                  </p:cNvSpPr>
                  <p:nvPr>
                    <p:custDataLst>
                      <p:tags r:id="rId206"/>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2" name="Freeform 145"/>
                  <p:cNvSpPr/>
                  <p:nvPr>
                    <p:custDataLst>
                      <p:tags r:id="rId207"/>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3" name="Freeform 146"/>
                  <p:cNvSpPr/>
                  <p:nvPr>
                    <p:custDataLst>
                      <p:tags r:id="rId208"/>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4" name="Freeform 147"/>
                  <p:cNvSpPr/>
                  <p:nvPr>
                    <p:custDataLst>
                      <p:tags r:id="rId209"/>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5" name="Freeform 148"/>
                  <p:cNvSpPr/>
                  <p:nvPr>
                    <p:custDataLst>
                      <p:tags r:id="rId210"/>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6" name="Freeform 149"/>
                  <p:cNvSpPr/>
                  <p:nvPr>
                    <p:custDataLst>
                      <p:tags r:id="rId211"/>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7" name="Freeform 150"/>
                  <p:cNvSpPr/>
                  <p:nvPr>
                    <p:custDataLst>
                      <p:tags r:id="rId212"/>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8" name="Freeform 151"/>
                  <p:cNvSpPr/>
                  <p:nvPr>
                    <p:custDataLst>
                      <p:tags r:id="rId213"/>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9" name="Freeform 152"/>
                  <p:cNvSpPr/>
                  <p:nvPr>
                    <p:custDataLst>
                      <p:tags r:id="rId214"/>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0" name="Freeform 153"/>
                  <p:cNvSpPr/>
                  <p:nvPr>
                    <p:custDataLst>
                      <p:tags r:id="rId215"/>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1" name="Freeform 154"/>
                  <p:cNvSpPr/>
                  <p:nvPr>
                    <p:custDataLst>
                      <p:tags r:id="rId216"/>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2" name="Freeform 156"/>
                  <p:cNvSpPr/>
                  <p:nvPr>
                    <p:custDataLst>
                      <p:tags r:id="rId217"/>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3" name="Freeform 157"/>
                  <p:cNvSpPr/>
                  <p:nvPr>
                    <p:custDataLst>
                      <p:tags r:id="rId218"/>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4" name="Freeform 158"/>
                  <p:cNvSpPr/>
                  <p:nvPr>
                    <p:custDataLst>
                      <p:tags r:id="rId219"/>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5" name="Freeform 159"/>
                  <p:cNvSpPr/>
                  <p:nvPr>
                    <p:custDataLst>
                      <p:tags r:id="rId220"/>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6" name="Freeform 160"/>
                  <p:cNvSpPr/>
                  <p:nvPr>
                    <p:custDataLst>
                      <p:tags r:id="rId221"/>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7" name="Freeform 161"/>
                  <p:cNvSpPr/>
                  <p:nvPr>
                    <p:custDataLst>
                      <p:tags r:id="rId222"/>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8" name="Freeform 162"/>
                  <p:cNvSpPr/>
                  <p:nvPr>
                    <p:custDataLst>
                      <p:tags r:id="rId223"/>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9" name="Freeform 163"/>
                  <p:cNvSpPr/>
                  <p:nvPr>
                    <p:custDataLst>
                      <p:tags r:id="rId224"/>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0" name="Freeform 164"/>
                  <p:cNvSpPr/>
                  <p:nvPr>
                    <p:custDataLst>
                      <p:tags r:id="rId225"/>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1" name="Freeform 165"/>
                  <p:cNvSpPr/>
                  <p:nvPr>
                    <p:custDataLst>
                      <p:tags r:id="rId226"/>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2" name="Freeform 166"/>
                  <p:cNvSpPr/>
                  <p:nvPr>
                    <p:custDataLst>
                      <p:tags r:id="rId227"/>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3" name="Freeform 167"/>
                  <p:cNvSpPr/>
                  <p:nvPr>
                    <p:custDataLst>
                      <p:tags r:id="rId228"/>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4" name="Freeform 168"/>
                  <p:cNvSpPr/>
                  <p:nvPr>
                    <p:custDataLst>
                      <p:tags r:id="rId229"/>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185" name="Group 485"/>
                <p:cNvGrpSpPr/>
                <p:nvPr/>
              </p:nvGrpSpPr>
              <p:grpSpPr>
                <a:xfrm rot="15155533" flipH="1">
                  <a:off x="1264410" y="1845476"/>
                  <a:ext cx="2259435" cy="2728193"/>
                  <a:chOff x="6224407" y="1520027"/>
                  <a:chExt cx="2294118" cy="3101186"/>
                </a:xfrm>
                <a:solidFill>
                  <a:schemeClr val="bg2">
                    <a:lumMod val="75000"/>
                  </a:schemeClr>
                </a:solidFill>
              </p:grpSpPr>
              <p:sp>
                <p:nvSpPr>
                  <p:cNvPr id="186" name="Freeform 129"/>
                  <p:cNvSpPr/>
                  <p:nvPr>
                    <p:custDataLst>
                      <p:tags r:id="rId230"/>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7" name="Freeform 130"/>
                  <p:cNvSpPr/>
                  <p:nvPr>
                    <p:custDataLst>
                      <p:tags r:id="rId231"/>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8" name="Freeform 131"/>
                  <p:cNvSpPr/>
                  <p:nvPr>
                    <p:custDataLst>
                      <p:tags r:id="rId232"/>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9" name="Freeform 132"/>
                  <p:cNvSpPr/>
                  <p:nvPr>
                    <p:custDataLst>
                      <p:tags r:id="rId233"/>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0" name="Freeform 133"/>
                  <p:cNvSpPr/>
                  <p:nvPr>
                    <p:custDataLst>
                      <p:tags r:id="rId234"/>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1" name="Freeform 134"/>
                  <p:cNvSpPr/>
                  <p:nvPr>
                    <p:custDataLst>
                      <p:tags r:id="rId235"/>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2" name="Freeform 135"/>
                  <p:cNvSpPr/>
                  <p:nvPr>
                    <p:custDataLst>
                      <p:tags r:id="rId236"/>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3" name="Freeform 136"/>
                  <p:cNvSpPr/>
                  <p:nvPr>
                    <p:custDataLst>
                      <p:tags r:id="rId237"/>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4" name="Freeform 137"/>
                  <p:cNvSpPr/>
                  <p:nvPr>
                    <p:custDataLst>
                      <p:tags r:id="rId238"/>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5" name="Freeform 138"/>
                  <p:cNvSpPr/>
                  <p:nvPr>
                    <p:custDataLst>
                      <p:tags r:id="rId239"/>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6" name="Freeform 139"/>
                  <p:cNvSpPr/>
                  <p:nvPr>
                    <p:custDataLst>
                      <p:tags r:id="rId240"/>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7" name="Freeform 140"/>
                  <p:cNvSpPr/>
                  <p:nvPr>
                    <p:custDataLst>
                      <p:tags r:id="rId241"/>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8" name="Freeform 141"/>
                  <p:cNvSpPr/>
                  <p:nvPr>
                    <p:custDataLst>
                      <p:tags r:id="rId242"/>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9" name="Freeform 142"/>
                  <p:cNvSpPr/>
                  <p:nvPr>
                    <p:custDataLst>
                      <p:tags r:id="rId243"/>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0" name="Freeform 143"/>
                  <p:cNvSpPr/>
                  <p:nvPr>
                    <p:custDataLst>
                      <p:tags r:id="rId244"/>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1" name="Rectangle 144"/>
                  <p:cNvSpPr>
                    <a:spLocks noChangeArrowheads="1"/>
                  </p:cNvSpPr>
                  <p:nvPr>
                    <p:custDataLst>
                      <p:tags r:id="rId245"/>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2" name="Freeform 145"/>
                  <p:cNvSpPr/>
                  <p:nvPr>
                    <p:custDataLst>
                      <p:tags r:id="rId246"/>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3" name="Freeform 146"/>
                  <p:cNvSpPr/>
                  <p:nvPr>
                    <p:custDataLst>
                      <p:tags r:id="rId247"/>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4" name="Freeform 147"/>
                  <p:cNvSpPr/>
                  <p:nvPr>
                    <p:custDataLst>
                      <p:tags r:id="rId248"/>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5" name="Freeform 148"/>
                  <p:cNvSpPr/>
                  <p:nvPr>
                    <p:custDataLst>
                      <p:tags r:id="rId249"/>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6" name="Freeform 149"/>
                  <p:cNvSpPr/>
                  <p:nvPr>
                    <p:custDataLst>
                      <p:tags r:id="rId250"/>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7" name="Freeform 150"/>
                  <p:cNvSpPr/>
                  <p:nvPr>
                    <p:custDataLst>
                      <p:tags r:id="rId251"/>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8" name="Freeform 151"/>
                  <p:cNvSpPr/>
                  <p:nvPr>
                    <p:custDataLst>
                      <p:tags r:id="rId252"/>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9" name="Freeform 152"/>
                  <p:cNvSpPr/>
                  <p:nvPr>
                    <p:custDataLst>
                      <p:tags r:id="rId253"/>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0" name="Freeform 153"/>
                  <p:cNvSpPr/>
                  <p:nvPr>
                    <p:custDataLst>
                      <p:tags r:id="rId254"/>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1" name="Freeform 154"/>
                  <p:cNvSpPr/>
                  <p:nvPr>
                    <p:custDataLst>
                      <p:tags r:id="rId255"/>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2" name="Freeform 155"/>
                  <p:cNvSpPr/>
                  <p:nvPr>
                    <p:custDataLst>
                      <p:tags r:id="rId256"/>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3" name="Freeform 156"/>
                  <p:cNvSpPr/>
                  <p:nvPr>
                    <p:custDataLst>
                      <p:tags r:id="rId257"/>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4" name="Freeform 157"/>
                  <p:cNvSpPr/>
                  <p:nvPr>
                    <p:custDataLst>
                      <p:tags r:id="rId258"/>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5" name="Freeform 158"/>
                  <p:cNvSpPr/>
                  <p:nvPr>
                    <p:custDataLst>
                      <p:tags r:id="rId259"/>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6" name="Freeform 159"/>
                  <p:cNvSpPr/>
                  <p:nvPr>
                    <p:custDataLst>
                      <p:tags r:id="rId260"/>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7" name="Freeform 160"/>
                  <p:cNvSpPr/>
                  <p:nvPr>
                    <p:custDataLst>
                      <p:tags r:id="rId261"/>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8" name="Freeform 161"/>
                  <p:cNvSpPr/>
                  <p:nvPr>
                    <p:custDataLst>
                      <p:tags r:id="rId262"/>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9" name="Freeform 162"/>
                  <p:cNvSpPr/>
                  <p:nvPr>
                    <p:custDataLst>
                      <p:tags r:id="rId263"/>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0" name="Freeform 163"/>
                  <p:cNvSpPr/>
                  <p:nvPr>
                    <p:custDataLst>
                      <p:tags r:id="rId264"/>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1" name="Freeform 164"/>
                  <p:cNvSpPr/>
                  <p:nvPr>
                    <p:custDataLst>
                      <p:tags r:id="rId265"/>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2" name="Freeform 165"/>
                  <p:cNvSpPr/>
                  <p:nvPr>
                    <p:custDataLst>
                      <p:tags r:id="rId266"/>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3" name="Freeform 166"/>
                  <p:cNvSpPr/>
                  <p:nvPr>
                    <p:custDataLst>
                      <p:tags r:id="rId267"/>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4" name="Freeform 167"/>
                  <p:cNvSpPr/>
                  <p:nvPr>
                    <p:custDataLst>
                      <p:tags r:id="rId268"/>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5" name="Freeform 168"/>
                  <p:cNvSpPr/>
                  <p:nvPr>
                    <p:custDataLst>
                      <p:tags r:id="rId269"/>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163" name="Group 462"/>
              <p:cNvGrpSpPr/>
              <p:nvPr/>
            </p:nvGrpSpPr>
            <p:grpSpPr>
              <a:xfrm rot="806963">
                <a:off x="2008129" y="1047000"/>
                <a:ext cx="1683483" cy="1691701"/>
                <a:chOff x="4391025" y="1189038"/>
                <a:chExt cx="1952625" cy="1962150"/>
              </a:xfrm>
            </p:grpSpPr>
            <p:sp>
              <p:nvSpPr>
                <p:cNvPr id="164" name="Freeform 6"/>
                <p:cNvSpPr/>
                <p:nvPr>
                  <p:custDataLst>
                    <p:tags r:id="rId270"/>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5" name="Freeform 7"/>
                <p:cNvSpPr/>
                <p:nvPr>
                  <p:custDataLst>
                    <p:tags r:id="rId271"/>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6" name="Freeform 8"/>
                <p:cNvSpPr/>
                <p:nvPr>
                  <p:custDataLst>
                    <p:tags r:id="rId272"/>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7" name="Freeform 10"/>
                <p:cNvSpPr/>
                <p:nvPr>
                  <p:custDataLst>
                    <p:tags r:id="rId273"/>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dk1">
                    <a:lumMod val="50000"/>
                    <a:lumOff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8" name="Freeform 11"/>
                <p:cNvSpPr/>
                <p:nvPr>
                  <p:custDataLst>
                    <p:tags r:id="rId274"/>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9" name="Freeform 12"/>
                <p:cNvSpPr/>
                <p:nvPr>
                  <p:custDataLst>
                    <p:tags r:id="rId275"/>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0" name="Freeform 23"/>
                <p:cNvSpPr/>
                <p:nvPr>
                  <p:custDataLst>
                    <p:tags r:id="rId276"/>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4CC1BA"/>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1" name="Freeform 31"/>
                <p:cNvSpPr/>
                <p:nvPr>
                  <p:custDataLst>
                    <p:tags r:id="rId277"/>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2" name="Oval 32"/>
                <p:cNvSpPr>
                  <a:spLocks noChangeArrowheads="1"/>
                </p:cNvSpPr>
                <p:nvPr>
                  <p:custDataLst>
                    <p:tags r:id="rId278"/>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3" name="Freeform 33"/>
                <p:cNvSpPr/>
                <p:nvPr>
                  <p:custDataLst>
                    <p:tags r:id="rId279"/>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4" name="Oval 34"/>
                <p:cNvSpPr>
                  <a:spLocks noChangeArrowheads="1"/>
                </p:cNvSpPr>
                <p:nvPr>
                  <p:custDataLst>
                    <p:tags r:id="rId280"/>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5" name="Freeform 35"/>
                <p:cNvSpPr/>
                <p:nvPr>
                  <p:custDataLst>
                    <p:tags r:id="rId281"/>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6" name="Freeform 36"/>
                <p:cNvSpPr/>
                <p:nvPr>
                  <p:custDataLst>
                    <p:tags r:id="rId282"/>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7" name="Freeform 37"/>
                <p:cNvSpPr>
                  <a:spLocks noEditPoints="1"/>
                </p:cNvSpPr>
                <p:nvPr>
                  <p:custDataLst>
                    <p:tags r:id="rId283"/>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8" name="Freeform 38"/>
                <p:cNvSpPr/>
                <p:nvPr>
                  <p:custDataLst>
                    <p:tags r:id="rId284"/>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9" name="Freeform 40"/>
                <p:cNvSpPr/>
                <p:nvPr>
                  <p:custDataLst>
                    <p:tags r:id="rId285"/>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0" name="Freeform 41"/>
                <p:cNvSpPr>
                  <a:spLocks noEditPoints="1"/>
                </p:cNvSpPr>
                <p:nvPr>
                  <p:custDataLst>
                    <p:tags r:id="rId286"/>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1" name="Freeform 42"/>
                <p:cNvSpPr/>
                <p:nvPr>
                  <p:custDataLst>
                    <p:tags r:id="rId287"/>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2" name="Freeform 14"/>
                <p:cNvSpPr/>
                <p:nvPr>
                  <p:custDataLst>
                    <p:tags r:id="rId288"/>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10" name="Group 605"/>
            <p:cNvGrpSpPr/>
            <p:nvPr/>
          </p:nvGrpSpPr>
          <p:grpSpPr>
            <a:xfrm>
              <a:off x="5341842" y="2317709"/>
              <a:ext cx="780760" cy="850795"/>
              <a:chOff x="654280" y="1047000"/>
              <a:chExt cx="3037332" cy="3309787"/>
            </a:xfrm>
          </p:grpSpPr>
          <p:grpSp>
            <p:nvGrpSpPr>
              <p:cNvPr id="19" name="Group 606"/>
              <p:cNvGrpSpPr/>
              <p:nvPr/>
            </p:nvGrpSpPr>
            <p:grpSpPr>
              <a:xfrm>
                <a:off x="654280" y="2079826"/>
                <a:ext cx="3024555" cy="2276961"/>
                <a:chOff x="604505" y="1981058"/>
                <a:chExt cx="3153719" cy="2374200"/>
              </a:xfrm>
            </p:grpSpPr>
            <p:grpSp>
              <p:nvGrpSpPr>
                <p:cNvPr id="40" name="Group 628"/>
                <p:cNvGrpSpPr/>
                <p:nvPr/>
              </p:nvGrpSpPr>
              <p:grpSpPr>
                <a:xfrm rot="15155533" flipH="1">
                  <a:off x="773232" y="1812331"/>
                  <a:ext cx="2374200" cy="2711653"/>
                  <a:chOff x="6326188" y="1654175"/>
                  <a:chExt cx="2410644" cy="3082384"/>
                </a:xfrm>
                <a:solidFill>
                  <a:schemeClr val="bg2">
                    <a:lumMod val="75000"/>
                  </a:schemeClr>
                </a:solidFill>
              </p:grpSpPr>
              <p:sp>
                <p:nvSpPr>
                  <p:cNvPr id="122" name="Freeform 129"/>
                  <p:cNvSpPr/>
                  <p:nvPr>
                    <p:custDataLst>
                      <p:tags r:id="rId289"/>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3" name="Freeform 130"/>
                  <p:cNvSpPr/>
                  <p:nvPr>
                    <p:custDataLst>
                      <p:tags r:id="rId290"/>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4" name="Freeform 131"/>
                  <p:cNvSpPr/>
                  <p:nvPr>
                    <p:custDataLst>
                      <p:tags r:id="rId291"/>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5" name="Freeform 132"/>
                  <p:cNvSpPr/>
                  <p:nvPr>
                    <p:custDataLst>
                      <p:tags r:id="rId292"/>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6" name="Freeform 133"/>
                  <p:cNvSpPr/>
                  <p:nvPr>
                    <p:custDataLst>
                      <p:tags r:id="rId293"/>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7" name="Freeform 134"/>
                  <p:cNvSpPr/>
                  <p:nvPr>
                    <p:custDataLst>
                      <p:tags r:id="rId294"/>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8" name="Freeform 135"/>
                  <p:cNvSpPr/>
                  <p:nvPr>
                    <p:custDataLst>
                      <p:tags r:id="rId295"/>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9" name="Freeform 136"/>
                  <p:cNvSpPr/>
                  <p:nvPr>
                    <p:custDataLst>
                      <p:tags r:id="rId296"/>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0" name="Freeform 137"/>
                  <p:cNvSpPr/>
                  <p:nvPr>
                    <p:custDataLst>
                      <p:tags r:id="rId297"/>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1" name="Freeform 138"/>
                  <p:cNvSpPr/>
                  <p:nvPr>
                    <p:custDataLst>
                      <p:tags r:id="rId298"/>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2" name="Freeform 139"/>
                  <p:cNvSpPr/>
                  <p:nvPr>
                    <p:custDataLst>
                      <p:tags r:id="rId299"/>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3" name="Freeform 140"/>
                  <p:cNvSpPr/>
                  <p:nvPr>
                    <p:custDataLst>
                      <p:tags r:id="rId300"/>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4" name="Freeform 141"/>
                  <p:cNvSpPr/>
                  <p:nvPr>
                    <p:custDataLst>
                      <p:tags r:id="rId301"/>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5" name="Freeform 142"/>
                  <p:cNvSpPr/>
                  <p:nvPr>
                    <p:custDataLst>
                      <p:tags r:id="rId302"/>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6" name="Freeform 143"/>
                  <p:cNvSpPr/>
                  <p:nvPr>
                    <p:custDataLst>
                      <p:tags r:id="rId303"/>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7" name="Rectangle 144"/>
                  <p:cNvSpPr>
                    <a:spLocks noChangeArrowheads="1"/>
                  </p:cNvSpPr>
                  <p:nvPr>
                    <p:custDataLst>
                      <p:tags r:id="rId304"/>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8" name="Freeform 145"/>
                  <p:cNvSpPr/>
                  <p:nvPr>
                    <p:custDataLst>
                      <p:tags r:id="rId305"/>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9" name="Freeform 146"/>
                  <p:cNvSpPr/>
                  <p:nvPr>
                    <p:custDataLst>
                      <p:tags r:id="rId306"/>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0" name="Freeform 147"/>
                  <p:cNvSpPr/>
                  <p:nvPr>
                    <p:custDataLst>
                      <p:tags r:id="rId307"/>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1" name="Freeform 148"/>
                  <p:cNvSpPr/>
                  <p:nvPr>
                    <p:custDataLst>
                      <p:tags r:id="rId308"/>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2" name="Freeform 149"/>
                  <p:cNvSpPr/>
                  <p:nvPr>
                    <p:custDataLst>
                      <p:tags r:id="rId309"/>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3" name="Freeform 150"/>
                  <p:cNvSpPr/>
                  <p:nvPr>
                    <p:custDataLst>
                      <p:tags r:id="rId310"/>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4" name="Freeform 151"/>
                  <p:cNvSpPr/>
                  <p:nvPr>
                    <p:custDataLst>
                      <p:tags r:id="rId311"/>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5" name="Freeform 152"/>
                  <p:cNvSpPr/>
                  <p:nvPr>
                    <p:custDataLst>
                      <p:tags r:id="rId312"/>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6" name="Freeform 153"/>
                  <p:cNvSpPr/>
                  <p:nvPr>
                    <p:custDataLst>
                      <p:tags r:id="rId313"/>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7" name="Freeform 154"/>
                  <p:cNvSpPr/>
                  <p:nvPr>
                    <p:custDataLst>
                      <p:tags r:id="rId314"/>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8" name="Freeform 155"/>
                  <p:cNvSpPr/>
                  <p:nvPr>
                    <p:custDataLst>
                      <p:tags r:id="rId315"/>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9" name="Freeform 156"/>
                  <p:cNvSpPr/>
                  <p:nvPr>
                    <p:custDataLst>
                      <p:tags r:id="rId316"/>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0" name="Freeform 157"/>
                  <p:cNvSpPr/>
                  <p:nvPr>
                    <p:custDataLst>
                      <p:tags r:id="rId317"/>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1" name="Freeform 158"/>
                  <p:cNvSpPr/>
                  <p:nvPr>
                    <p:custDataLst>
                      <p:tags r:id="rId318"/>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2" name="Freeform 159"/>
                  <p:cNvSpPr/>
                  <p:nvPr>
                    <p:custDataLst>
                      <p:tags r:id="rId319"/>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3" name="Freeform 160"/>
                  <p:cNvSpPr/>
                  <p:nvPr>
                    <p:custDataLst>
                      <p:tags r:id="rId320"/>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4" name="Freeform 161"/>
                  <p:cNvSpPr/>
                  <p:nvPr>
                    <p:custDataLst>
                      <p:tags r:id="rId321"/>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5" name="Freeform 162"/>
                  <p:cNvSpPr/>
                  <p:nvPr>
                    <p:custDataLst>
                      <p:tags r:id="rId322"/>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6" name="Freeform 163"/>
                  <p:cNvSpPr/>
                  <p:nvPr>
                    <p:custDataLst>
                      <p:tags r:id="rId323"/>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7" name="Freeform 164"/>
                  <p:cNvSpPr/>
                  <p:nvPr>
                    <p:custDataLst>
                      <p:tags r:id="rId324"/>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8" name="Freeform 165"/>
                  <p:cNvSpPr/>
                  <p:nvPr>
                    <p:custDataLst>
                      <p:tags r:id="rId325"/>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9" name="Freeform 166"/>
                  <p:cNvSpPr/>
                  <p:nvPr>
                    <p:custDataLst>
                      <p:tags r:id="rId326"/>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0" name="Freeform 167"/>
                  <p:cNvSpPr/>
                  <p:nvPr>
                    <p:custDataLst>
                      <p:tags r:id="rId327"/>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1" name="Freeform 168"/>
                  <p:cNvSpPr/>
                  <p:nvPr>
                    <p:custDataLst>
                      <p:tags r:id="rId328"/>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41" name="Group 629"/>
                <p:cNvGrpSpPr/>
                <p:nvPr/>
              </p:nvGrpSpPr>
              <p:grpSpPr>
                <a:xfrm rot="15155533" flipH="1">
                  <a:off x="1114059" y="1803071"/>
                  <a:ext cx="2159193" cy="2610180"/>
                  <a:chOff x="6326188" y="1654175"/>
                  <a:chExt cx="2192337" cy="2967038"/>
                </a:xfrm>
                <a:solidFill>
                  <a:schemeClr val="bg2">
                    <a:lumMod val="75000"/>
                  </a:schemeClr>
                </a:solidFill>
              </p:grpSpPr>
              <p:sp>
                <p:nvSpPr>
                  <p:cNvPr id="83" name="Freeform 129"/>
                  <p:cNvSpPr/>
                  <p:nvPr>
                    <p:custDataLst>
                      <p:tags r:id="rId329"/>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4" name="Freeform 130"/>
                  <p:cNvSpPr/>
                  <p:nvPr>
                    <p:custDataLst>
                      <p:tags r:id="rId330"/>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5" name="Freeform 131"/>
                  <p:cNvSpPr/>
                  <p:nvPr>
                    <p:custDataLst>
                      <p:tags r:id="rId331"/>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6" name="Freeform 132"/>
                  <p:cNvSpPr/>
                  <p:nvPr>
                    <p:custDataLst>
                      <p:tags r:id="rId332"/>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7" name="Freeform 133"/>
                  <p:cNvSpPr/>
                  <p:nvPr>
                    <p:custDataLst>
                      <p:tags r:id="rId333"/>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8" name="Freeform 134"/>
                  <p:cNvSpPr/>
                  <p:nvPr>
                    <p:custDataLst>
                      <p:tags r:id="rId334"/>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9" name="Freeform 135"/>
                  <p:cNvSpPr/>
                  <p:nvPr>
                    <p:custDataLst>
                      <p:tags r:id="rId335"/>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0" name="Freeform 136"/>
                  <p:cNvSpPr/>
                  <p:nvPr>
                    <p:custDataLst>
                      <p:tags r:id="rId336"/>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1" name="Freeform 137"/>
                  <p:cNvSpPr/>
                  <p:nvPr>
                    <p:custDataLst>
                      <p:tags r:id="rId337"/>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2" name="Freeform 138"/>
                  <p:cNvSpPr/>
                  <p:nvPr>
                    <p:custDataLst>
                      <p:tags r:id="rId338"/>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3" name="Freeform 139"/>
                  <p:cNvSpPr/>
                  <p:nvPr>
                    <p:custDataLst>
                      <p:tags r:id="rId339"/>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4" name="Freeform 140"/>
                  <p:cNvSpPr/>
                  <p:nvPr>
                    <p:custDataLst>
                      <p:tags r:id="rId340"/>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5" name="Freeform 141"/>
                  <p:cNvSpPr/>
                  <p:nvPr>
                    <p:custDataLst>
                      <p:tags r:id="rId341"/>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6" name="Freeform 142"/>
                  <p:cNvSpPr/>
                  <p:nvPr>
                    <p:custDataLst>
                      <p:tags r:id="rId342"/>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7" name="Freeform 143"/>
                  <p:cNvSpPr/>
                  <p:nvPr>
                    <p:custDataLst>
                      <p:tags r:id="rId343"/>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8" name="Rectangle 144"/>
                  <p:cNvSpPr>
                    <a:spLocks noChangeArrowheads="1"/>
                  </p:cNvSpPr>
                  <p:nvPr>
                    <p:custDataLst>
                      <p:tags r:id="rId344"/>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9" name="Freeform 145"/>
                  <p:cNvSpPr/>
                  <p:nvPr>
                    <p:custDataLst>
                      <p:tags r:id="rId345"/>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0" name="Freeform 146"/>
                  <p:cNvSpPr/>
                  <p:nvPr>
                    <p:custDataLst>
                      <p:tags r:id="rId346"/>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1" name="Freeform 147"/>
                  <p:cNvSpPr/>
                  <p:nvPr>
                    <p:custDataLst>
                      <p:tags r:id="rId347"/>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2" name="Freeform 148"/>
                  <p:cNvSpPr/>
                  <p:nvPr>
                    <p:custDataLst>
                      <p:tags r:id="rId348"/>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3" name="Freeform 149"/>
                  <p:cNvSpPr/>
                  <p:nvPr>
                    <p:custDataLst>
                      <p:tags r:id="rId349"/>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4" name="Freeform 150"/>
                  <p:cNvSpPr/>
                  <p:nvPr>
                    <p:custDataLst>
                      <p:tags r:id="rId350"/>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5" name="Freeform 151"/>
                  <p:cNvSpPr/>
                  <p:nvPr>
                    <p:custDataLst>
                      <p:tags r:id="rId351"/>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6" name="Freeform 152"/>
                  <p:cNvSpPr/>
                  <p:nvPr>
                    <p:custDataLst>
                      <p:tags r:id="rId352"/>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7" name="Freeform 153"/>
                  <p:cNvSpPr/>
                  <p:nvPr>
                    <p:custDataLst>
                      <p:tags r:id="rId353"/>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8" name="Freeform 154"/>
                  <p:cNvSpPr/>
                  <p:nvPr>
                    <p:custDataLst>
                      <p:tags r:id="rId354"/>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9" name="Freeform 156"/>
                  <p:cNvSpPr/>
                  <p:nvPr>
                    <p:custDataLst>
                      <p:tags r:id="rId355"/>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0" name="Freeform 157"/>
                  <p:cNvSpPr/>
                  <p:nvPr>
                    <p:custDataLst>
                      <p:tags r:id="rId356"/>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1" name="Freeform 158"/>
                  <p:cNvSpPr/>
                  <p:nvPr>
                    <p:custDataLst>
                      <p:tags r:id="rId357"/>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2" name="Freeform 159"/>
                  <p:cNvSpPr/>
                  <p:nvPr>
                    <p:custDataLst>
                      <p:tags r:id="rId358"/>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3" name="Freeform 160"/>
                  <p:cNvSpPr/>
                  <p:nvPr>
                    <p:custDataLst>
                      <p:tags r:id="rId359"/>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4" name="Freeform 161"/>
                  <p:cNvSpPr/>
                  <p:nvPr>
                    <p:custDataLst>
                      <p:tags r:id="rId360"/>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5" name="Freeform 162"/>
                  <p:cNvSpPr/>
                  <p:nvPr>
                    <p:custDataLst>
                      <p:tags r:id="rId361"/>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6" name="Freeform 163"/>
                  <p:cNvSpPr/>
                  <p:nvPr>
                    <p:custDataLst>
                      <p:tags r:id="rId362"/>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7" name="Freeform 164"/>
                  <p:cNvSpPr/>
                  <p:nvPr>
                    <p:custDataLst>
                      <p:tags r:id="rId363"/>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8" name="Freeform 165"/>
                  <p:cNvSpPr/>
                  <p:nvPr>
                    <p:custDataLst>
                      <p:tags r:id="rId364"/>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9" name="Freeform 166"/>
                  <p:cNvSpPr/>
                  <p:nvPr>
                    <p:custDataLst>
                      <p:tags r:id="rId365"/>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0" name="Freeform 167"/>
                  <p:cNvSpPr/>
                  <p:nvPr>
                    <p:custDataLst>
                      <p:tags r:id="rId366"/>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1" name="Freeform 168"/>
                  <p:cNvSpPr/>
                  <p:nvPr>
                    <p:custDataLst>
                      <p:tags r:id="rId367"/>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42" name="Group 630"/>
                <p:cNvGrpSpPr/>
                <p:nvPr/>
              </p:nvGrpSpPr>
              <p:grpSpPr>
                <a:xfrm rot="15155533" flipH="1">
                  <a:off x="1264410" y="1845476"/>
                  <a:ext cx="2259435" cy="2728193"/>
                  <a:chOff x="6224407" y="1520027"/>
                  <a:chExt cx="2294118" cy="3101186"/>
                </a:xfrm>
                <a:solidFill>
                  <a:schemeClr val="bg2">
                    <a:lumMod val="75000"/>
                  </a:schemeClr>
                </a:solidFill>
              </p:grpSpPr>
              <p:sp>
                <p:nvSpPr>
                  <p:cNvPr id="43" name="Freeform 129"/>
                  <p:cNvSpPr/>
                  <p:nvPr>
                    <p:custDataLst>
                      <p:tags r:id="rId368"/>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 name="Freeform 130"/>
                  <p:cNvSpPr/>
                  <p:nvPr>
                    <p:custDataLst>
                      <p:tags r:id="rId369"/>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5" name="Freeform 131"/>
                  <p:cNvSpPr/>
                  <p:nvPr>
                    <p:custDataLst>
                      <p:tags r:id="rId370"/>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6" name="Freeform 132"/>
                  <p:cNvSpPr/>
                  <p:nvPr>
                    <p:custDataLst>
                      <p:tags r:id="rId371"/>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7" name="Freeform 133"/>
                  <p:cNvSpPr/>
                  <p:nvPr>
                    <p:custDataLst>
                      <p:tags r:id="rId372"/>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8" name="Freeform 134"/>
                  <p:cNvSpPr/>
                  <p:nvPr>
                    <p:custDataLst>
                      <p:tags r:id="rId373"/>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9" name="Freeform 135"/>
                  <p:cNvSpPr/>
                  <p:nvPr>
                    <p:custDataLst>
                      <p:tags r:id="rId374"/>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0" name="Freeform 136"/>
                  <p:cNvSpPr/>
                  <p:nvPr>
                    <p:custDataLst>
                      <p:tags r:id="rId375"/>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1" name="Freeform 137"/>
                  <p:cNvSpPr/>
                  <p:nvPr>
                    <p:custDataLst>
                      <p:tags r:id="rId376"/>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2" name="Freeform 138"/>
                  <p:cNvSpPr/>
                  <p:nvPr>
                    <p:custDataLst>
                      <p:tags r:id="rId377"/>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3" name="Freeform 139"/>
                  <p:cNvSpPr/>
                  <p:nvPr>
                    <p:custDataLst>
                      <p:tags r:id="rId378"/>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4" name="Freeform 140"/>
                  <p:cNvSpPr/>
                  <p:nvPr>
                    <p:custDataLst>
                      <p:tags r:id="rId379"/>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5" name="Freeform 141"/>
                  <p:cNvSpPr/>
                  <p:nvPr>
                    <p:custDataLst>
                      <p:tags r:id="rId380"/>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6" name="Freeform 142"/>
                  <p:cNvSpPr/>
                  <p:nvPr>
                    <p:custDataLst>
                      <p:tags r:id="rId381"/>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7" name="Freeform 143"/>
                  <p:cNvSpPr/>
                  <p:nvPr>
                    <p:custDataLst>
                      <p:tags r:id="rId382"/>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8" name="Rectangle 144"/>
                  <p:cNvSpPr>
                    <a:spLocks noChangeArrowheads="1"/>
                  </p:cNvSpPr>
                  <p:nvPr>
                    <p:custDataLst>
                      <p:tags r:id="rId383"/>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9" name="Freeform 145"/>
                  <p:cNvSpPr/>
                  <p:nvPr>
                    <p:custDataLst>
                      <p:tags r:id="rId384"/>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0" name="Freeform 146"/>
                  <p:cNvSpPr/>
                  <p:nvPr>
                    <p:custDataLst>
                      <p:tags r:id="rId385"/>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1" name="Freeform 147"/>
                  <p:cNvSpPr/>
                  <p:nvPr>
                    <p:custDataLst>
                      <p:tags r:id="rId386"/>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2" name="Freeform 148"/>
                  <p:cNvSpPr/>
                  <p:nvPr>
                    <p:custDataLst>
                      <p:tags r:id="rId387"/>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3" name="Freeform 149"/>
                  <p:cNvSpPr/>
                  <p:nvPr>
                    <p:custDataLst>
                      <p:tags r:id="rId388"/>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4" name="Freeform 150"/>
                  <p:cNvSpPr/>
                  <p:nvPr>
                    <p:custDataLst>
                      <p:tags r:id="rId389"/>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5" name="Freeform 151"/>
                  <p:cNvSpPr/>
                  <p:nvPr>
                    <p:custDataLst>
                      <p:tags r:id="rId390"/>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6" name="Freeform 152"/>
                  <p:cNvSpPr/>
                  <p:nvPr>
                    <p:custDataLst>
                      <p:tags r:id="rId391"/>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7" name="Freeform 153"/>
                  <p:cNvSpPr/>
                  <p:nvPr>
                    <p:custDataLst>
                      <p:tags r:id="rId392"/>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8" name="Freeform 154"/>
                  <p:cNvSpPr/>
                  <p:nvPr>
                    <p:custDataLst>
                      <p:tags r:id="rId393"/>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9" name="Freeform 155"/>
                  <p:cNvSpPr/>
                  <p:nvPr>
                    <p:custDataLst>
                      <p:tags r:id="rId394"/>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0" name="Freeform 156"/>
                  <p:cNvSpPr/>
                  <p:nvPr>
                    <p:custDataLst>
                      <p:tags r:id="rId395"/>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1" name="Freeform 157"/>
                  <p:cNvSpPr/>
                  <p:nvPr>
                    <p:custDataLst>
                      <p:tags r:id="rId396"/>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2" name="Freeform 158"/>
                  <p:cNvSpPr/>
                  <p:nvPr>
                    <p:custDataLst>
                      <p:tags r:id="rId397"/>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3" name="Freeform 159"/>
                  <p:cNvSpPr/>
                  <p:nvPr>
                    <p:custDataLst>
                      <p:tags r:id="rId398"/>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4" name="Freeform 160"/>
                  <p:cNvSpPr/>
                  <p:nvPr>
                    <p:custDataLst>
                      <p:tags r:id="rId399"/>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5" name="Freeform 161"/>
                  <p:cNvSpPr/>
                  <p:nvPr>
                    <p:custDataLst>
                      <p:tags r:id="rId400"/>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6" name="Freeform 162"/>
                  <p:cNvSpPr/>
                  <p:nvPr>
                    <p:custDataLst>
                      <p:tags r:id="rId401"/>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7" name="Freeform 163"/>
                  <p:cNvSpPr/>
                  <p:nvPr>
                    <p:custDataLst>
                      <p:tags r:id="rId402"/>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8" name="Freeform 164"/>
                  <p:cNvSpPr/>
                  <p:nvPr>
                    <p:custDataLst>
                      <p:tags r:id="rId403"/>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9" name="Freeform 165"/>
                  <p:cNvSpPr/>
                  <p:nvPr>
                    <p:custDataLst>
                      <p:tags r:id="rId404"/>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0" name="Freeform 166"/>
                  <p:cNvSpPr/>
                  <p:nvPr>
                    <p:custDataLst>
                      <p:tags r:id="rId405"/>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1" name="Freeform 167"/>
                  <p:cNvSpPr/>
                  <p:nvPr>
                    <p:custDataLst>
                      <p:tags r:id="rId406"/>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2" name="Freeform 168"/>
                  <p:cNvSpPr/>
                  <p:nvPr>
                    <p:custDataLst>
                      <p:tags r:id="rId407"/>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20" name="Group 607"/>
              <p:cNvGrpSpPr/>
              <p:nvPr/>
            </p:nvGrpSpPr>
            <p:grpSpPr>
              <a:xfrm rot="806963">
                <a:off x="2008129" y="1047000"/>
                <a:ext cx="1683483" cy="1691701"/>
                <a:chOff x="4391025" y="1189038"/>
                <a:chExt cx="1952625" cy="1962150"/>
              </a:xfrm>
            </p:grpSpPr>
            <p:sp>
              <p:nvSpPr>
                <p:cNvPr id="17" name="Freeform 6"/>
                <p:cNvSpPr/>
                <p:nvPr>
                  <p:custDataLst>
                    <p:tags r:id="rId408"/>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 name="Freeform 7"/>
                <p:cNvSpPr/>
                <p:nvPr>
                  <p:custDataLst>
                    <p:tags r:id="rId409"/>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 name="Freeform 8"/>
                <p:cNvSpPr/>
                <p:nvPr>
                  <p:custDataLst>
                    <p:tags r:id="rId410"/>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 name="Freeform 10"/>
                <p:cNvSpPr/>
                <p:nvPr>
                  <p:custDataLst>
                    <p:tags r:id="rId411"/>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lt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 name="Freeform 11"/>
                <p:cNvSpPr/>
                <p:nvPr>
                  <p:custDataLst>
                    <p:tags r:id="rId412"/>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 name="Freeform 12"/>
                <p:cNvSpPr/>
                <p:nvPr>
                  <p:custDataLst>
                    <p:tags r:id="rId413"/>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 name="Freeform 23"/>
                <p:cNvSpPr/>
                <p:nvPr>
                  <p:custDataLst>
                    <p:tags r:id="rId414"/>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000000">
                    <a:lumMod val="60000"/>
                    <a:lumOff val="40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 name="Freeform 31"/>
                <p:cNvSpPr/>
                <p:nvPr>
                  <p:custDataLst>
                    <p:tags r:id="rId415"/>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 name="Oval 32"/>
                <p:cNvSpPr>
                  <a:spLocks noChangeArrowheads="1"/>
                </p:cNvSpPr>
                <p:nvPr>
                  <p:custDataLst>
                    <p:tags r:id="rId416"/>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 name="Freeform 33"/>
                <p:cNvSpPr/>
                <p:nvPr>
                  <p:custDataLst>
                    <p:tags r:id="rId417"/>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 name="Oval 34"/>
                <p:cNvSpPr>
                  <a:spLocks noChangeArrowheads="1"/>
                </p:cNvSpPr>
                <p:nvPr>
                  <p:custDataLst>
                    <p:tags r:id="rId418"/>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 name="Freeform 35"/>
                <p:cNvSpPr/>
                <p:nvPr>
                  <p:custDataLst>
                    <p:tags r:id="rId419"/>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 name="Freeform 36"/>
                <p:cNvSpPr/>
                <p:nvPr>
                  <p:custDataLst>
                    <p:tags r:id="rId420"/>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 name="Freeform 37"/>
                <p:cNvSpPr>
                  <a:spLocks noEditPoints="1"/>
                </p:cNvSpPr>
                <p:nvPr>
                  <p:custDataLst>
                    <p:tags r:id="rId421"/>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 name="Freeform 38"/>
                <p:cNvSpPr/>
                <p:nvPr>
                  <p:custDataLst>
                    <p:tags r:id="rId422"/>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 name="Freeform 40"/>
                <p:cNvSpPr/>
                <p:nvPr>
                  <p:custDataLst>
                    <p:tags r:id="rId423"/>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 name="Freeform 41"/>
                <p:cNvSpPr>
                  <a:spLocks noEditPoints="1"/>
                </p:cNvSpPr>
                <p:nvPr>
                  <p:custDataLst>
                    <p:tags r:id="rId424"/>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 name="Freeform 42"/>
                <p:cNvSpPr/>
                <p:nvPr>
                  <p:custDataLst>
                    <p:tags r:id="rId425"/>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 name="Freeform 14"/>
                <p:cNvSpPr/>
                <p:nvPr>
                  <p:custDataLst>
                    <p:tags r:id="rId426"/>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sp>
        <p:nvSpPr>
          <p:cNvPr id="457" name="文本框 15"/>
          <p:cNvSpPr txBox="1"/>
          <p:nvPr>
            <p:custDataLst>
              <p:tags r:id="rId427"/>
            </p:custDataLst>
          </p:nvPr>
        </p:nvSpPr>
        <p:spPr>
          <a:xfrm>
            <a:off x="3803015" y="5073015"/>
            <a:ext cx="2844000" cy="432000"/>
          </a:xfrm>
          <a:prstGeom prst="rect">
            <a:avLst/>
          </a:prstGeom>
          <a:noFill/>
        </p:spPr>
        <p:txBody>
          <a:bodyPr wrap="square" rtlCol="0" anchor="ctr" anchorCtr="0">
            <a:noAutofit/>
          </a:bodyPr>
          <a:lstStyle/>
          <a:p>
            <a:pPr algn="l" fontAlgn="auto"/>
            <a:r>
              <a:rPr lang="zh-CN" altLang="en-US" dirty="0">
                <a:solidFill>
                  <a:schemeClr val="dk1"/>
                </a:solidFill>
                <a:latin typeface="Arial" panose="020B0604020202020204" pitchFamily="34" charset="0"/>
                <a:ea typeface="汉仪旗黑-55简" panose="00020600040101010101" charset="-122"/>
                <a:cs typeface="+mn-ea"/>
                <a:sym typeface="+mn-lt"/>
              </a:rPr>
              <a:t>2. 意志特征</a:t>
            </a:r>
            <a:endParaRPr lang="zh-CN" altLang="en-US" dirty="0">
              <a:solidFill>
                <a:schemeClr val="dk1"/>
              </a:solidFill>
              <a:latin typeface="Arial" panose="020B0604020202020204" pitchFamily="34" charset="0"/>
              <a:ea typeface="汉仪旗黑-55简" panose="00020600040101010101" charset="-122"/>
              <a:cs typeface="+mn-ea"/>
              <a:sym typeface="+mn-lt"/>
            </a:endParaRPr>
          </a:p>
        </p:txBody>
      </p:sp>
      <p:sp>
        <p:nvSpPr>
          <p:cNvPr id="458" name="文本框 16"/>
          <p:cNvSpPr txBox="1"/>
          <p:nvPr>
            <p:custDataLst>
              <p:tags r:id="rId428"/>
            </p:custDataLst>
          </p:nvPr>
        </p:nvSpPr>
        <p:spPr>
          <a:xfrm>
            <a:off x="3803015" y="5504815"/>
            <a:ext cx="3903345" cy="1143635"/>
          </a:xfrm>
          <a:prstGeom prst="rect">
            <a:avLst/>
          </a:prstGeom>
          <a:noFill/>
        </p:spPr>
        <p:txBody>
          <a:bodyPr wrap="square" rtlCol="0" anchor="t" anchorCtr="1">
            <a:noAutofit/>
          </a:bodyPr>
          <a:lstStyle/>
          <a:p>
            <a:pPr algn="l">
              <a:lnSpc>
                <a:spcPct val="125000"/>
              </a:lnSpc>
              <a:spcBef>
                <a:spcPts val="0"/>
              </a:spcBef>
              <a:spcAft>
                <a:spcPts val="0"/>
              </a:spcAft>
            </a:pPr>
            <a:r>
              <a:rPr lang="zh-CN" altLang="en-US" sz="1400" dirty="0">
                <a:solidFill>
                  <a:schemeClr val="dk1"/>
                </a:solidFill>
                <a:latin typeface="Arial" panose="020B0604020202020204" pitchFamily="34" charset="0"/>
                <a:ea typeface="汉仪旗黑-55简" panose="00020600040101010101" charset="-122"/>
                <a:cs typeface="+mn-ea"/>
                <a:sym typeface="+mn-lt"/>
              </a:rPr>
              <a:t>小学生总体来说，这一特征的发展水平还不高，依赖性较重，虽然在进入少年初期时有明显独立和摆脱成人控制的愿望，但意志力真正的发展和趋于成熟是在初、高中阶段。</a:t>
            </a:r>
            <a:endParaRPr lang="zh-CN" altLang="en-US" sz="1400" dirty="0">
              <a:solidFill>
                <a:schemeClr val="dk1"/>
              </a:solidFill>
              <a:latin typeface="Arial" panose="020B0604020202020204" pitchFamily="34" charset="0"/>
              <a:ea typeface="汉仪旗黑-55简" panose="00020600040101010101" charset="-122"/>
              <a:cs typeface="+mn-ea"/>
              <a:sym typeface="+mn-lt"/>
            </a:endParaRPr>
          </a:p>
        </p:txBody>
      </p:sp>
      <p:sp>
        <p:nvSpPr>
          <p:cNvPr id="3" name="文本框 2"/>
          <p:cNvSpPr txBox="1"/>
          <p:nvPr/>
        </p:nvSpPr>
        <p:spPr>
          <a:xfrm>
            <a:off x="1480185" y="631825"/>
            <a:ext cx="5455285" cy="583565"/>
          </a:xfrm>
          <a:prstGeom prst="rect">
            <a:avLst/>
          </a:prstGeom>
          <a:noFill/>
          <a:effectLst/>
        </p:spPr>
        <p:txBody>
          <a:bodyPr wrap="square" rtlCol="0" anchor="ctr" anchorCtr="0">
            <a:spAutoFit/>
          </a:bodyPr>
          <a:p>
            <a:pPr>
              <a:lnSpc>
                <a:spcPct val="10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三、小学生性格的发展</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454" name="图形 15"/>
          <p:cNvPicPr>
            <a:picLocks noChangeAspect="1"/>
          </p:cNvPicPr>
          <p:nvPr/>
        </p:nvPicPr>
        <p:blipFill>
          <a:blip r:embed="rId429"/>
          <a:stretch>
            <a:fillRect/>
          </a:stretch>
        </p:blipFill>
        <p:spPr>
          <a:xfrm>
            <a:off x="619069" y="55076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58"/>
                                        </p:tgtEl>
                                        <p:attrNameLst>
                                          <p:attrName>style.visibility</p:attrName>
                                        </p:attrNameLst>
                                      </p:cBhvr>
                                      <p:to>
                                        <p:strVal val="visible"/>
                                      </p:to>
                                    </p:set>
                                    <p:anim calcmode="lin" valueType="num">
                                      <p:cBhvr>
                                        <p:cTn id="24" dur="500" fill="hold"/>
                                        <p:tgtEl>
                                          <p:spTgt spid="458"/>
                                        </p:tgtEl>
                                        <p:attrNameLst>
                                          <p:attrName>ppt_w</p:attrName>
                                        </p:attrNameLst>
                                      </p:cBhvr>
                                      <p:tavLst>
                                        <p:tav tm="0">
                                          <p:val>
                                            <p:fltVal val="0"/>
                                          </p:val>
                                        </p:tav>
                                        <p:tav tm="100000">
                                          <p:val>
                                            <p:strVal val="#ppt_w"/>
                                          </p:val>
                                        </p:tav>
                                      </p:tavLst>
                                    </p:anim>
                                    <p:anim calcmode="lin" valueType="num">
                                      <p:cBhvr>
                                        <p:cTn id="25" dur="500" fill="hold"/>
                                        <p:tgtEl>
                                          <p:spTgt spid="458"/>
                                        </p:tgtEl>
                                        <p:attrNameLst>
                                          <p:attrName>ppt_h</p:attrName>
                                        </p:attrNameLst>
                                      </p:cBhvr>
                                      <p:tavLst>
                                        <p:tav tm="0">
                                          <p:val>
                                            <p:fltVal val="0"/>
                                          </p:val>
                                        </p:tav>
                                        <p:tav tm="100000">
                                          <p:val>
                                            <p:strVal val="#ppt_h"/>
                                          </p:val>
                                        </p:tav>
                                      </p:tavLst>
                                    </p:anim>
                                    <p:animEffect transition="in" filter="fade">
                                      <p:cBhvr>
                                        <p:cTn id="26" dur="500"/>
                                        <p:tgtEl>
                                          <p:spTgt spid="45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57"/>
                                        </p:tgtEl>
                                        <p:attrNameLst>
                                          <p:attrName>style.visibility</p:attrName>
                                        </p:attrNameLst>
                                      </p:cBhvr>
                                      <p:to>
                                        <p:strVal val="visible"/>
                                      </p:to>
                                    </p:set>
                                    <p:anim calcmode="lin" valueType="num">
                                      <p:cBhvr>
                                        <p:cTn id="29" dur="500" fill="hold"/>
                                        <p:tgtEl>
                                          <p:spTgt spid="457"/>
                                        </p:tgtEl>
                                        <p:attrNameLst>
                                          <p:attrName>ppt_w</p:attrName>
                                        </p:attrNameLst>
                                      </p:cBhvr>
                                      <p:tavLst>
                                        <p:tav tm="0">
                                          <p:val>
                                            <p:fltVal val="0"/>
                                          </p:val>
                                        </p:tav>
                                        <p:tav tm="100000">
                                          <p:val>
                                            <p:strVal val="#ppt_w"/>
                                          </p:val>
                                        </p:tav>
                                      </p:tavLst>
                                    </p:anim>
                                    <p:anim calcmode="lin" valueType="num">
                                      <p:cBhvr>
                                        <p:cTn id="30" dur="500" fill="hold"/>
                                        <p:tgtEl>
                                          <p:spTgt spid="457"/>
                                        </p:tgtEl>
                                        <p:attrNameLst>
                                          <p:attrName>ppt_h</p:attrName>
                                        </p:attrNameLst>
                                      </p:cBhvr>
                                      <p:tavLst>
                                        <p:tav tm="0">
                                          <p:val>
                                            <p:fltVal val="0"/>
                                          </p:val>
                                        </p:tav>
                                        <p:tav tm="100000">
                                          <p:val>
                                            <p:strVal val="#ppt_h"/>
                                          </p:val>
                                        </p:tav>
                                      </p:tavLst>
                                    </p:anim>
                                    <p:animEffect transition="in" filter="fade">
                                      <p:cBhvr>
                                        <p:cTn id="31" dur="500"/>
                                        <p:tgtEl>
                                          <p:spTgt spid="45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457" grpId="0"/>
      <p:bldP spid="45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54785" y="54560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四、小学生性格的培养</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93669" y="55076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93642" y="482597"/>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507602"/>
            <a:ext cx="2076450" cy="2076450"/>
          </a:xfrm>
          <a:prstGeom prst="rect">
            <a:avLst/>
          </a:prstGeom>
        </p:spPr>
      </p:pic>
      <p:sp>
        <p:nvSpPr>
          <p:cNvPr id="8" name="任意多边形: 形状 7"/>
          <p:cNvSpPr/>
          <p:nvPr>
            <p:custDataLst>
              <p:tags r:id="rId5"/>
            </p:custDataLst>
          </p:nvPr>
        </p:nvSpPr>
        <p:spPr>
          <a:xfrm>
            <a:off x="2221865" y="3507740"/>
            <a:ext cx="938085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2722643" y="422293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4088449" y="3651749"/>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5838679" y="403687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7252654" y="3314387"/>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286787" y="409815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125980" y="4735195"/>
            <a:ext cx="2501900" cy="39878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（一）提供适当参照群体</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4" name="文本框 3"/>
          <p:cNvSpPr txBox="1"/>
          <p:nvPr>
            <p:custDataLst>
              <p:tags r:id="rId12"/>
            </p:custDataLst>
          </p:nvPr>
        </p:nvSpPr>
        <p:spPr>
          <a:xfrm>
            <a:off x="3300730" y="2800985"/>
            <a:ext cx="1990090"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（二）注意学生中非正式群体的影响</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7" name="文本框 16"/>
          <p:cNvSpPr txBox="1"/>
          <p:nvPr>
            <p:custDataLst>
              <p:tags r:id="rId13"/>
            </p:custDataLst>
          </p:nvPr>
        </p:nvSpPr>
        <p:spPr>
          <a:xfrm>
            <a:off x="5166995" y="4581525"/>
            <a:ext cx="1858010"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（三）创设良好的群体气氛</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8" name="文本框 17"/>
          <p:cNvSpPr txBox="1"/>
          <p:nvPr>
            <p:custDataLst>
              <p:tags r:id="rId14"/>
            </p:custDataLst>
          </p:nvPr>
        </p:nvSpPr>
        <p:spPr>
          <a:xfrm>
            <a:off x="6483350" y="2424430"/>
            <a:ext cx="2052955"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（四）根据学生性格特点进行教育</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9" name="文本框 18"/>
          <p:cNvSpPr txBox="1"/>
          <p:nvPr>
            <p:custDataLst>
              <p:tags r:id="rId15"/>
            </p:custDataLst>
          </p:nvPr>
        </p:nvSpPr>
        <p:spPr>
          <a:xfrm>
            <a:off x="8331200" y="4422140"/>
            <a:ext cx="1669415"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（五）鼓励学生自我教育</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5" name="心形 4"/>
          <p:cNvSpPr/>
          <p:nvPr>
            <p:custDataLst>
              <p:tags r:id="rId16"/>
            </p:custDataLst>
          </p:nvPr>
        </p:nvSpPr>
        <p:spPr>
          <a:xfrm rot="1770182">
            <a:off x="8908712" y="3946389"/>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1" name="文本框 10"/>
          <p:cNvSpPr txBox="1"/>
          <p:nvPr/>
        </p:nvSpPr>
        <p:spPr>
          <a:xfrm>
            <a:off x="1454785" y="1301115"/>
            <a:ext cx="6713855" cy="368300"/>
          </a:xfrm>
          <a:prstGeom prst="rect">
            <a:avLst/>
          </a:prstGeom>
          <a:noFill/>
        </p:spPr>
        <p:txBody>
          <a:bodyPr wrap="square" rtlCol="0" anchor="t">
            <a:spAutoFit/>
          </a:bodyPr>
          <a:p>
            <a:r>
              <a:rPr lang="zh-CN" altLang="en-US"/>
              <a:t>为培养学生良好的性格，要注意以下几点。</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19" grpId="0"/>
      <p:bldP spid="3" grpId="1"/>
      <p:bldP spid="4" grpId="1"/>
      <p:bldP spid="17" grpId="1"/>
      <p:bldP spid="18" grpId="1"/>
      <p:bldP spid="19" grpId="1"/>
      <p:bldP spid="5" grpId="0" bldLvl="0" animBg="1"/>
      <p:bldP spid="5"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2" name="图片 1"/>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635" y="1600200"/>
            <a:ext cx="4419600" cy="3657600"/>
          </a:xfrm>
          <a:prstGeom prst="rect">
            <a:avLst/>
          </a:prstGeom>
          <a:solidFill>
            <a:schemeClr val="dk2"/>
          </a:solid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8" name="矩形 7"/>
          <p:cNvSpPr/>
          <p:nvPr>
            <p:custDataLst>
              <p:tags r:id="rId6"/>
            </p:custDataLst>
          </p:nvPr>
        </p:nvSpPr>
        <p:spPr>
          <a:xfrm>
            <a:off x="4419600" y="1600200"/>
            <a:ext cx="7010456" cy="3657600"/>
          </a:xfrm>
          <a:prstGeom prst="rect">
            <a:avLst/>
          </a:prstGeom>
          <a:no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7"/>
            </p:custDataLst>
          </p:nvPr>
        </p:nvSpPr>
        <p:spPr>
          <a:xfrm>
            <a:off x="762641" y="2743320"/>
            <a:ext cx="2895613" cy="1371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苏格拉底的忠告</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11" name="Title 6"/>
          <p:cNvSpPr txBox="1"/>
          <p:nvPr>
            <p:custDataLst>
              <p:tags r:id="rId8"/>
            </p:custDataLst>
          </p:nvPr>
        </p:nvSpPr>
        <p:spPr>
          <a:xfrm>
            <a:off x="5295900" y="2255520"/>
            <a:ext cx="5257825" cy="2194573"/>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古希腊哲学家苏格拉底年轻时暴躁易怒，富于挑衅，有一次有人对他说：“你这样的气质很可能引你走上犯罪道路”。苏格拉地听了此话，认真反省，并有效改变了自己的气质。鉴于自己的经验，他向世人提出了流传至今的忠告：“了解你自己”。</a:t>
            </a:r>
            <a:endPar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134" y="2148205"/>
            <a:ext cx="4017010"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掌握能力的概念及种类。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理解能力与知识、技能的关系及小学生能力发展的差异表现。</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重点掌握培养小学生能力的方法。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322445"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设计一个调查，实地调研一所小学，了解这所小学小学生能力发展的差异性。</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1666240"/>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能力的概述</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2790825"/>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小学生能力的差异</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3912870"/>
            <a:ext cx="5527675" cy="688975"/>
            <a:chOff x="2596" y="2230"/>
            <a:chExt cx="8705" cy="1085"/>
          </a:xfrm>
        </p:grpSpPr>
        <p:sp>
          <p:nvSpPr>
            <p:cNvPr id="13" name="圆角矩形 12"/>
            <p:cNvSpPr/>
            <p:nvPr>
              <p:custDataLst>
                <p:tags r:id="rId11"/>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小学生能力的培养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3055" y="545605"/>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sym typeface="+mn-ea"/>
              </a:rPr>
              <a:t>一、能力的概述</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sym typeface="+mn-ea"/>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822950" y="2233295"/>
            <a:ext cx="5704840" cy="645160"/>
          </a:xfrm>
          <a:prstGeom prst="rect">
            <a:avLst/>
          </a:prstGeom>
          <a:noFill/>
        </p:spPr>
        <p:txBody>
          <a:bodyPr wrap="square" rtlCol="0">
            <a:spAutoFit/>
          </a:bodyPr>
          <a:p>
            <a:pPr>
              <a:lnSpc>
                <a:spcPct val="150000"/>
              </a:lnSpc>
              <a:buNone/>
            </a:pPr>
            <a:r>
              <a:rPr lang="zh-CN" altLang="en-US" sz="2400" dirty="0">
                <a:solidFill>
                  <a:schemeClr val="dk1"/>
                </a:solidFill>
                <a:latin typeface="Arial" panose="020B0604020202020204" pitchFamily="34" charset="0"/>
                <a:ea typeface="汉仪旗黑-55简" panose="00020600040101010101" charset="-122"/>
                <a:sym typeface="+mn-ea"/>
              </a:rPr>
              <a:t>（一）什么是能力</a:t>
            </a:r>
            <a:endParaRPr lang="zh-CN" altLang="en-US" sz="2400" dirty="0">
              <a:solidFill>
                <a:schemeClr val="dk1"/>
              </a:solidFill>
              <a:latin typeface="Arial" panose="020B0604020202020204" pitchFamily="34" charset="0"/>
              <a:ea typeface="汉仪旗黑-55简" panose="00020600040101010101" charset="-122"/>
              <a:sym typeface="+mn-ea"/>
            </a:endParaRPr>
          </a:p>
        </p:txBody>
      </p:sp>
      <p:pic>
        <p:nvPicPr>
          <p:cNvPr id="21" name="图形 1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10"/>
          <a:stretch>
            <a:fillRect/>
          </a:stretch>
        </p:blipFill>
        <p:spPr>
          <a:xfrm>
            <a:off x="721939" y="550769"/>
            <a:ext cx="861262" cy="745322"/>
          </a:xfrm>
          <a:prstGeom prst="rect">
            <a:avLst/>
          </a:prstGeom>
          <a:effectLst>
            <a:outerShdw blurRad="25400" dist="25400" dir="8100000" algn="tr" rotWithShape="0">
              <a:prstClr val="black">
                <a:alpha val="40000"/>
              </a:prstClr>
            </a:outerShdw>
          </a:effectLst>
        </p:spPr>
      </p:pic>
      <p:sp>
        <p:nvSpPr>
          <p:cNvPr id="3" name="文本框 2"/>
          <p:cNvSpPr txBox="1"/>
          <p:nvPr/>
        </p:nvSpPr>
        <p:spPr>
          <a:xfrm>
            <a:off x="5822950" y="2966720"/>
            <a:ext cx="5196205" cy="755650"/>
          </a:xfrm>
          <a:prstGeom prst="rect">
            <a:avLst/>
          </a:prstGeom>
          <a:noFill/>
        </p:spPr>
        <p:txBody>
          <a:bodyPr wrap="square" rtlCol="0" anchor="t">
            <a:spAutoFit/>
          </a:bodyPr>
          <a:p>
            <a:pPr marL="0" marR="0" lvl="1" indent="457200" algn="just" defTabSz="914400" rtl="0" fontAlgn="base">
              <a:lnSpc>
                <a:spcPct val="120000"/>
              </a:lnSpc>
              <a:spcBef>
                <a:spcPts val="0"/>
              </a:spcBef>
              <a:spcAft>
                <a:spcPts val="800"/>
              </a:spcAft>
              <a:buClr>
                <a:schemeClr val="accent2"/>
              </a:buClr>
              <a:buSzTx/>
              <a:buFont typeface="Wingdings" panose="05000000000000000000" pitchFamily="2" charset="2"/>
              <a:buNone/>
              <a:defRPr/>
              <a:extLst>
                <a:ext uri="{35155182-B16C-46BC-9424-99874614C6A1}">
                  <wpsdc:indentchars xmlns:wpsdc="http://www.wps.cn/officeDocument/2017/drawingmlCustomData" val="200" checksum="59296752"/>
                </a:ext>
              </a:extLst>
            </a:pPr>
            <a:r>
              <a:rPr lang="zh-CN" altLang="en-US">
                <a:ln>
                  <a:noFill/>
                </a:ln>
                <a:effectLst/>
                <a:uLnTx/>
                <a:uFillTx/>
                <a:ea typeface="楷体_GB2312" panose="02010609030101010101" pitchFamily="49" charset="-122"/>
                <a:sym typeface="+mn-ea"/>
              </a:rPr>
              <a:t>能力是直接影响活动的效率并使活动的任务能够顺利完成的个性心理特征。</a:t>
            </a:r>
            <a:endParaRPr lang="zh-CN" altLang="en-US"/>
          </a:p>
        </p:txBody>
      </p:sp>
      <p:sp>
        <p:nvSpPr>
          <p:cNvPr id="4" name="文本框 3"/>
          <p:cNvSpPr txBox="1"/>
          <p:nvPr/>
        </p:nvSpPr>
        <p:spPr>
          <a:xfrm>
            <a:off x="5822950" y="3810635"/>
            <a:ext cx="5890260" cy="2289175"/>
          </a:xfrm>
          <a:prstGeom prst="rect">
            <a:avLst/>
          </a:prstGeom>
          <a:noFill/>
        </p:spPr>
        <p:txBody>
          <a:bodyPr wrap="square" rtlCol="0" anchor="t">
            <a:spAutoFit/>
          </a:bodyPr>
          <a:p>
            <a:pPr marL="360045" marR="0" lvl="2" indent="-360045" algn="just" defTabSz="914400" rtl="0" fontAlgn="base">
              <a:lnSpc>
                <a:spcPct val="120000"/>
              </a:lnSpc>
              <a:spcBef>
                <a:spcPts val="0"/>
              </a:spcBef>
              <a:spcAft>
                <a:spcPts val="800"/>
              </a:spcAft>
              <a:buClr>
                <a:schemeClr val="accent2"/>
              </a:buClr>
              <a:buSzTx/>
              <a:buFont typeface="Wingdings" panose="05000000000000000000" pitchFamily="2" charset="2"/>
              <a:buChar char="o"/>
              <a:defRPr/>
            </a:pPr>
            <a:r>
              <a:rPr lang="zh-CN" altLang="en-US" b="1">
                <a:ln>
                  <a:noFill/>
                </a:ln>
                <a:effectLst/>
                <a:uLnTx/>
                <a:uFillTx/>
                <a:ea typeface="楷体_GB2312" panose="02010609030101010101" pitchFamily="49" charset="-122"/>
                <a:sym typeface="+mn-ea"/>
              </a:rPr>
              <a:t>效率主要指掌握和运用知识、技能的速度和质量，也就是活动成绩与活动时间的比率。</a:t>
            </a:r>
            <a:endParaRPr lang="zh-CN" altLang="en-US" b="1">
              <a:ln>
                <a:noFill/>
              </a:ln>
              <a:effectLst/>
              <a:uLnTx/>
              <a:uFillTx/>
              <a:ea typeface="楷体_GB2312" panose="02010609030101010101" pitchFamily="49" charset="-122"/>
              <a:sym typeface="+mn-ea"/>
            </a:endParaRPr>
          </a:p>
          <a:p>
            <a:pPr marL="360045" marR="0" lvl="2" indent="-360045" algn="just" defTabSz="914400" rtl="0" fontAlgn="base">
              <a:lnSpc>
                <a:spcPct val="120000"/>
              </a:lnSpc>
              <a:spcBef>
                <a:spcPts val="0"/>
              </a:spcBef>
              <a:spcAft>
                <a:spcPts val="800"/>
              </a:spcAft>
              <a:buClr>
                <a:schemeClr val="accent2"/>
              </a:buClr>
              <a:buSzTx/>
              <a:buFont typeface="Wingdings" panose="05000000000000000000" pitchFamily="2" charset="2"/>
              <a:buChar char="o"/>
              <a:defRPr/>
            </a:pPr>
            <a:r>
              <a:rPr lang="zh-CN" altLang="en-US" b="1">
                <a:ln>
                  <a:noFill/>
                </a:ln>
                <a:effectLst/>
                <a:uLnTx/>
                <a:uFillTx/>
                <a:ea typeface="楷体_GB2312" panose="02010609030101010101" pitchFamily="49" charset="-122"/>
                <a:sym typeface="+mn-ea"/>
              </a:rPr>
              <a:t>就活动而言，单一的能力是不足以完成某种活动的，需要多种能力相结合。</a:t>
            </a:r>
            <a:endParaRPr lang="zh-CN" altLang="en-US" b="1">
              <a:ln>
                <a:noFill/>
              </a:ln>
              <a:effectLst/>
              <a:uLnTx/>
              <a:uFillTx/>
              <a:ea typeface="楷体_GB2312" panose="02010609030101010101" pitchFamily="49" charset="-122"/>
              <a:sym typeface="+mn-ea"/>
            </a:endParaRPr>
          </a:p>
          <a:p>
            <a:pPr marL="360045" marR="0" lvl="2" indent="-360045" algn="just" defTabSz="914400" rtl="0" fontAlgn="base">
              <a:lnSpc>
                <a:spcPct val="120000"/>
              </a:lnSpc>
              <a:spcBef>
                <a:spcPts val="0"/>
              </a:spcBef>
              <a:spcAft>
                <a:spcPts val="800"/>
              </a:spcAft>
              <a:buClr>
                <a:schemeClr val="accent2"/>
              </a:buClr>
              <a:buSzTx/>
              <a:buFont typeface="Wingdings" panose="05000000000000000000" pitchFamily="2" charset="2"/>
              <a:buChar char="o"/>
              <a:defRPr/>
            </a:pPr>
            <a:r>
              <a:rPr lang="zh-CN" altLang="en-US" b="1">
                <a:ln>
                  <a:noFill/>
                </a:ln>
                <a:effectLst/>
                <a:uLnTx/>
                <a:uFillTx/>
                <a:ea typeface="楷体_GB2312" panose="02010609030101010101" pitchFamily="49" charset="-122"/>
                <a:sym typeface="+mn-ea"/>
              </a:rPr>
              <a:t>通常所谓的才能就是多种能力的独特结合，使之能够最有效地去完成某种活动。才能的高度发展即天才。</a:t>
            </a:r>
            <a:endParaRPr lang="zh-CN" altLang="en-US" b="1">
              <a:ln>
                <a:noFill/>
              </a:ln>
              <a:effectLst/>
              <a:uLnTx/>
              <a:uFillTx/>
              <a:ea typeface="楷体_GB2312" panose="0201060903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00.xml><?xml version="1.0" encoding="utf-8"?>
<p:tagLst xmlns:p="http://schemas.openxmlformats.org/presentationml/2006/main">
  <p:tag name="KSO_WM_TEMPLATE_CATEGORY" val="diagram"/>
  <p:tag name="KSO_WM_TEMPLATE_INDEX" val="20187900"/>
  <p:tag name="KSO_WM_UNIT_ID" val="diagram20187900_4*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01.xml><?xml version="1.0" encoding="utf-8"?>
<p:tagLst xmlns:p="http://schemas.openxmlformats.org/presentationml/2006/main">
  <p:tag name="KSO_WM_TEMPLATE_CATEGORY" val="diagram"/>
  <p:tag name="KSO_WM_TEMPLATE_INDEX" val="20187900"/>
  <p:tag name="KSO_WM_UNIT_ID" val="diagram20187900_4*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02.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3*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03.xml><?xml version="1.0" encoding="utf-8"?>
<p:tagLst xmlns:p="http://schemas.openxmlformats.org/presentationml/2006/main">
  <p:tag name="KSO_WM_TEMPLATE_CATEGORY" val="diagram"/>
  <p:tag name="KSO_WM_TEMPLATE_INDEX" val="20187900"/>
  <p:tag name="KSO_WM_UNIT_TYPE" val="q_i"/>
  <p:tag name="KSO_WM_UNIT_INDEX" val="1_8"/>
  <p:tag name="KSO_WM_UNIT_ID" val="diagram20187900_3*q_i*1_8"/>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04.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3*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05.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3*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06.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3*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07.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4"/>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1008.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3*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009.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3*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0.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3*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011.xml><?xml version="1.0" encoding="utf-8"?>
<p:tagLst xmlns:p="http://schemas.openxmlformats.org/presentationml/2006/main">
  <p:tag name="KSO_WM_TEMPLATE_CATEGORY" val="diagram"/>
  <p:tag name="KSO_WM_TEMPLATE_INDEX" val="20187900"/>
  <p:tag name="KSO_WM_UNIT_ID" val="diagram20187900_4*q_i*1_10"/>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1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012.xml><?xml version="1.0" encoding="utf-8"?>
<p:tagLst xmlns:p="http://schemas.openxmlformats.org/presentationml/2006/main">
  <p:tag name="KSO_WM_TEMPLATE_CATEGORY" val="diagram"/>
  <p:tag name="KSO_WM_TEMPLATE_INDEX" val="20187900"/>
  <p:tag name="KSO_WM_UNIT_ID" val="diagram20187900_4*q_i*1_4"/>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4"/>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013.xml><?xml version="1.0" encoding="utf-8"?>
<p:tagLst xmlns:p="http://schemas.openxmlformats.org/presentationml/2006/main">
  <p:tag name="KSO_WM_TEMPLATE_CATEGORY" val="diagram"/>
  <p:tag name="KSO_WM_TEMPLATE_INDEX" val="20187900"/>
  <p:tag name="KSO_WM_UNIT_ID" val="diagram20187900_4*q_i*1_3"/>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3"/>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014.xml><?xml version="1.0" encoding="utf-8"?>
<p:tagLst xmlns:p="http://schemas.openxmlformats.org/presentationml/2006/main">
  <p:tag name="KSO_WM_TEMPLATE_CATEGORY" val="diagram"/>
  <p:tag name="KSO_WM_TEMPLATE_INDEX" val="20187900"/>
  <p:tag name="KSO_WM_UNIT_ID" val="diagram20187900_4*q_i*1_2"/>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2"/>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015.xml><?xml version="1.0" encoding="utf-8"?>
<p:tagLst xmlns:p="http://schemas.openxmlformats.org/presentationml/2006/main">
  <p:tag name="KSO_WM_TEMPLATE_CATEGORY" val="diagram"/>
  <p:tag name="KSO_WM_TEMPLATE_INDEX" val="20187900"/>
  <p:tag name="KSO_WM_UNIT_ID" val="diagram20187900_4*q_h_i*1_1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2"/>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6.xml><?xml version="1.0" encoding="utf-8"?>
<p:tagLst xmlns:p="http://schemas.openxmlformats.org/presentationml/2006/main">
  <p:tag name="KSO_WM_TEMPLATE_CATEGORY" val="diagram"/>
  <p:tag name="KSO_WM_TEMPLATE_INDEX" val="20187900"/>
  <p:tag name="KSO_WM_UNIT_ID" val="diagram20187900_4*q_h_i*1_1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17.xml><?xml version="1.0" encoding="utf-8"?>
<p:tagLst xmlns:p="http://schemas.openxmlformats.org/presentationml/2006/main">
  <p:tag name="KSO_WM_TEMPLATE_CATEGORY" val="diagram"/>
  <p:tag name="KSO_WM_TEMPLATE_INDEX" val="20187900"/>
  <p:tag name="KSO_WM_UNIT_ID" val="diagram20187900_4*q_h_f*1_1_1"/>
  <p:tag name="KSO_WM_UNIT_LAYERLEVEL" val="1_1_1"/>
  <p:tag name="KSO_WM_UNIT_VALUE" val="130"/>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18.xml><?xml version="1.0" encoding="utf-8"?>
<p:tagLst xmlns:p="http://schemas.openxmlformats.org/presentationml/2006/main">
  <p:tag name="KSO_WM_TEMPLATE_CATEGORY" val="diagram"/>
  <p:tag name="KSO_WM_TEMPLATE_INDEX" val="20187900"/>
  <p:tag name="KSO_WM_UNIT_ID" val="diagram20187900_4*q_h_i*1_4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2"/>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9.xml><?xml version="1.0" encoding="utf-8"?>
<p:tagLst xmlns:p="http://schemas.openxmlformats.org/presentationml/2006/main">
  <p:tag name="KSO_WM_TEMPLATE_CATEGORY" val="diagram"/>
  <p:tag name="KSO_WM_TEMPLATE_INDEX" val="20187900"/>
  <p:tag name="KSO_WM_UNIT_ID" val="diagram20187900_4*q_h_i*1_4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SLIDE_BACKGROUND_TYPE" val="topBottom"/>
  <p:tag name="KSO_WM_SLIDE_BK_DARK_LIGHT" val="2"/>
  <p:tag name="KSO_WM_UNIT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20.xml><?xml version="1.0" encoding="utf-8"?>
<p:tagLst xmlns:p="http://schemas.openxmlformats.org/presentationml/2006/main">
  <p:tag name="KSO_WM_TEMPLATE_CATEGORY" val="diagram"/>
  <p:tag name="KSO_WM_TEMPLATE_INDEX" val="20187900"/>
  <p:tag name="KSO_WM_UNIT_ID" val="diagram20187900_4*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4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21.xml><?xml version="1.0" encoding="utf-8"?>
<p:tagLst xmlns:p="http://schemas.openxmlformats.org/presentationml/2006/main">
  <p:tag name="KSO_WM_TEMPLATE_CATEGORY" val="diagram"/>
  <p:tag name="KSO_WM_TEMPLATE_INDEX" val="20187900"/>
  <p:tag name="KSO_WM_UNIT_ID" val="diagram20187900_4*q_h_i*1_3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2"/>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22.xml><?xml version="1.0" encoding="utf-8"?>
<p:tagLst xmlns:p="http://schemas.openxmlformats.org/presentationml/2006/main">
  <p:tag name="KSO_WM_TEMPLATE_CATEGORY" val="diagram"/>
  <p:tag name="KSO_WM_TEMPLATE_INDEX" val="20187900"/>
  <p:tag name="KSO_WM_UNIT_ID" val="diagram20187900_4*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23.xml><?xml version="1.0" encoding="utf-8"?>
<p:tagLst xmlns:p="http://schemas.openxmlformats.org/presentationml/2006/main">
  <p:tag name="KSO_WM_TEMPLATE_CATEGORY" val="diagram"/>
  <p:tag name="KSO_WM_TEMPLATE_INDEX" val="20187900"/>
  <p:tag name="KSO_WM_UNIT_ID" val="diagram20187900_4*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24.xml><?xml version="1.0" encoding="utf-8"?>
<p:tagLst xmlns:p="http://schemas.openxmlformats.org/presentationml/2006/main">
  <p:tag name="KSO_WM_TEMPLATE_CATEGORY" val="diagram"/>
  <p:tag name="KSO_WM_TEMPLATE_INDEX" val="20187900"/>
  <p:tag name="KSO_WM_UNIT_ID" val="diagram20187900_4*q_h_i*1_2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2"/>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25.xml><?xml version="1.0" encoding="utf-8"?>
<p:tagLst xmlns:p="http://schemas.openxmlformats.org/presentationml/2006/main">
  <p:tag name="KSO_WM_TEMPLATE_CATEGORY" val="diagram"/>
  <p:tag name="KSO_WM_TEMPLATE_INDEX" val="20187900"/>
  <p:tag name="KSO_WM_UNIT_ID" val="diagram20187900_4*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26.xml><?xml version="1.0" encoding="utf-8"?>
<p:tagLst xmlns:p="http://schemas.openxmlformats.org/presentationml/2006/main">
  <p:tag name="KSO_WM_TEMPLATE_CATEGORY" val="diagram"/>
  <p:tag name="KSO_WM_TEMPLATE_INDEX" val="20187900"/>
  <p:tag name="KSO_WM_UNIT_ID" val="diagram20187900_4*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27.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3*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28.xml><?xml version="1.0" encoding="utf-8"?>
<p:tagLst xmlns:p="http://schemas.openxmlformats.org/presentationml/2006/main">
  <p:tag name="KSO_WM_TEMPLATE_CATEGORY" val="diagram"/>
  <p:tag name="KSO_WM_TEMPLATE_INDEX" val="20187900"/>
  <p:tag name="KSO_WM_UNIT_TYPE" val="q_i"/>
  <p:tag name="KSO_WM_UNIT_INDEX" val="1_9"/>
  <p:tag name="KSO_WM_UNIT_ID" val="diagram20187900_3*q_i*1_9"/>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29.xml><?xml version="1.0" encoding="utf-8"?>
<p:tagLst xmlns:p="http://schemas.openxmlformats.org/presentationml/2006/main">
  <p:tag name="KSO_WM_TEMPLATE_CATEGORY" val="diagram"/>
  <p:tag name="KSO_WM_TEMPLATE_INDEX" val="20187900"/>
  <p:tag name="KSO_WM_UNIT_TYPE" val="q_i"/>
  <p:tag name="KSO_WM_UNIT_INDEX" val="1_8"/>
  <p:tag name="KSO_WM_UNIT_ID" val="diagram20187900_3*q_i*1_8"/>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3.xml><?xml version="1.0" encoding="utf-8"?>
<p:tagLst xmlns:p="http://schemas.openxmlformats.org/presentationml/2006/main">
  <p:tag name="KSO_WM_UNIT_TYPE" val="i"/>
  <p:tag name="KSO_WM_UNIT_SUBTYPE" val="h"/>
  <p:tag name="KSO_WM_SLIDE_BACKGROUND_TYPE" val="topBottom"/>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5*i*0"/>
  <p:tag name="KSO_WM_UNIT_LAYERLEVEL" val="1"/>
  <p:tag name="KSO_WM_TAG_VERSION" val="1.0"/>
  <p:tag name="KSO_WM_BEAUTIFY_FLAG" val="#wm#"/>
</p:tagLst>
</file>

<file path=ppt/tags/tag1030.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3*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31.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3*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32.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3*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1033.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4"/>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1034.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3"/>
</p:tagLst>
</file>

<file path=ppt/tags/tag1035.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36.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37.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38.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39.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0.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1.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2.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3.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4.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5.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6.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7.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8.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49.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0.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1.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2.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3.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4.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5.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6.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7.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8.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59.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0.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1.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2.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3.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4.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5.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6.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7.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8.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69.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3"/>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0.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3"/>
</p:tagLst>
</file>

<file path=ppt/tags/tag1071.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072.xml><?xml version="1.0" encoding="utf-8"?>
<p:tagLst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3"/>
</p:tagLst>
</file>

<file path=ppt/tags/tag1073.xml><?xml version="1.0" encoding="utf-8"?>
<p:tagLst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074.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3"/>
</p:tagLst>
</file>

<file path=ppt/tags/tag1075.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076.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3"/>
</p:tagLst>
</file>

<file path=ppt/tags/tag1077.xml><?xml version="1.0" encoding="utf-8"?>
<p:tagLst xmlns:p="http://schemas.openxmlformats.org/presentationml/2006/main">
  <p:tag name="KSO_WM_TEMPLATE_CATEGORY" val="diagram"/>
  <p:tag name="KSO_WM_TEMPLATE_INDEX" val="20188729"/>
  <p:tag name="KSO_WM_UNIT_TYPE" val="n_h_h_i"/>
  <p:tag name="KSO_WM_UNIT_INDEX" val="1_2_1_2"/>
  <p:tag name="KSO_WM_UNIT_ID" val="diagram20188729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1078.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3"/>
</p:tagLst>
</file>

<file path=ppt/tags/tag1079.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2*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3"/>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0.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3"/>
</p:tagLst>
</file>

<file path=ppt/tags/tag1081.xml><?xml version="1.0" encoding="utf-8"?>
<p:tagLst xmlns:p="http://schemas.openxmlformats.org/presentationml/2006/main">
  <p:tag name="KSO_WM_TEMPLATE_CATEGORY" val="diagram"/>
  <p:tag name="KSO_WM_TEMPLATE_INDEX" val="20188729"/>
  <p:tag name="KSO_WM_UNIT_TYPE" val="n_h_h_i"/>
  <p:tag name="KSO_WM_UNIT_INDEX" val="1_2_2_2"/>
  <p:tag name="KSO_WM_UNIT_ID" val="diagram20188729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1082.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3"/>
</p:tagLst>
</file>

<file path=ppt/tags/tag1083.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2*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3"/>
</p:tagLst>
</file>

<file path=ppt/tags/tag1084.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3"/>
</p:tagLst>
</file>

<file path=ppt/tags/tag1085.xml><?xml version="1.0" encoding="utf-8"?>
<p:tagLst xmlns:p="http://schemas.openxmlformats.org/presentationml/2006/main">
  <p:tag name="KSO_WM_TEMPLATE_CATEGORY" val="diagram"/>
  <p:tag name="KSO_WM_TEMPLATE_INDEX" val="20188729"/>
  <p:tag name="KSO_WM_UNIT_TYPE" val="n_h_h_i"/>
  <p:tag name="KSO_WM_UNIT_INDEX" val="1_2_3_2"/>
  <p:tag name="KSO_WM_UNIT_ID" val="diagram20188729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1086.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 name="KSO_WM_UNIT_DIAGRAM_SCHEMECOLOR_ID" val="3"/>
</p:tagLst>
</file>

<file path=ppt/tags/tag1087.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2*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3"/>
</p:tagLst>
</file>

<file path=ppt/tags/tag1088.xml><?xml version="1.0" encoding="utf-8"?>
<p:tagLst xmlns:p="http://schemas.openxmlformats.org/presentationml/2006/main">
  <p:tag name="KSO_WM_TEMPLATE_CATEGORY" val="diagram"/>
  <p:tag name="KSO_WM_TEMPLATE_INDEX" val="20188729"/>
  <p:tag name="KSO_WM_UNIT_TYPE" val="n_h_a"/>
  <p:tag name="KSO_WM_UNIT_INDEX" val="1_1_1"/>
  <p:tag name="KSO_WM_UNIT_ID" val="diagram20188729_2*n_h_a*1_1_1"/>
  <p:tag name="KSO_WM_UNIT_LAYERLEVEL" val="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3"/>
</p:tagLst>
</file>

<file path=ppt/tags/tag1089.xml><?xml version="1.0" encoding="utf-8"?>
<p:tagLst xmlns:p="http://schemas.openxmlformats.org/presentationml/2006/main">
  <p:tag name="KSO_WM_TEMPLATE_CATEGORY" val="diagram"/>
  <p:tag name="KSO_WM_TEMPLATE_INDEX" val="20188729"/>
  <p:tag name="KSO_WM_UNIT_TYPE" val="n_h_f"/>
  <p:tag name="KSO_WM_UNIT_INDEX" val="1_1_1"/>
  <p:tag name="KSO_WM_UNIT_ID" val="diagram20188729_2*n_h_f*1_1_1"/>
  <p:tag name="KSO_WM_UNIT_LAYERLEVEL" val="1_1_1"/>
  <p:tag name="KSO_WM_UNIT_VALUE" val="5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3"/>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0.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3"/>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3"/>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3"/>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 name="KSO_WM_UNIT_DIAGRAM_SCHEMECOLOR_ID" val="3"/>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3"/>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91995_1*r_i*1_6"/>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91995_1*r_i*1_7"/>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05.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 name="KSO_WM_UNIT_DIAGRAM_SCHEMECOLOR_ID" val="3"/>
</p:tagLst>
</file>

<file path=ppt/tags/tag1106.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3"/>
</p:tagLst>
</file>

<file path=ppt/tags/tag1107.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 name="KSO_WM_UNIT_DIAGRAM_SCHEMECOLOR_ID" val="3"/>
</p:tagLst>
</file>

<file path=ppt/tags/tag1108.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3"/>
</p:tagLst>
</file>

<file path=ppt/tags/tag1109.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111.xml><?xml version="1.0" encoding="utf-8"?>
<p:tagLst xmlns:p="http://schemas.openxmlformats.org/presentationml/2006/main">
  <p:tag name="KSO_WM_SLIDE_BACKGROUND_TYPE" val="bottomTop"/>
  <p:tag name="KSO_WM_SLIDE_BK_DARK_LIGHT" val="2"/>
  <p:tag name="KSO_WM_UNIT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10.xml><?xml version="1.0" encoding="utf-8"?>
<p:tagLst xmlns:p="http://schemas.openxmlformats.org/presentationml/2006/main">
  <p:tag name="KSO_WM_UNIT_HIGHLIGHT" val="0"/>
  <p:tag name="KSO_WM_UNIT_COMPATIBLE" val="0"/>
  <p:tag name="KSO_WM_DIAGRAM_GROUP_CODE" val="n1-1"/>
  <p:tag name="KSO_WM_UNIT_TYPE" val="n_i"/>
  <p:tag name="KSO_WM_UNIT_INDEX" val="1_1"/>
  <p:tag name="KSO_WM_UNIT_ID" val="diagram20187638_1*n_i*1_1"/>
  <p:tag name="KSO_WM_TEMPLATE_CATEGORY" val="diagram"/>
  <p:tag name="KSO_WM_TEMPLATE_INDEX" val="2018763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111.xml><?xml version="1.0" encoding="utf-8"?>
<p:tagLst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8_1*n_h_i*1_1_1"/>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3"/>
</p:tagLst>
</file>

<file path=ppt/tags/tag1112.xml><?xml version="1.0" encoding="utf-8"?>
<p:tagLst xmlns:p="http://schemas.openxmlformats.org/presentationml/2006/main">
  <p:tag name="KSO_WM_UNIT_HIGHLIGHT" val="0"/>
  <p:tag name="KSO_WM_UNIT_COMPATIBLE" val="0"/>
  <p:tag name="KSO_WM_DIAGRAM_GROUP_CODE" val="n1-1"/>
  <p:tag name="KSO_WM_UNIT_TYPE" val="n_h_i"/>
  <p:tag name="KSO_WM_UNIT_INDEX" val="1_1_2"/>
  <p:tag name="KSO_WM_UNIT_ID" val="diagram20187638_1*n_h_i*1_1_2"/>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3"/>
</p:tagLst>
</file>

<file path=ppt/tags/tag1113.xml><?xml version="1.0" encoding="utf-8"?>
<p:tagLst xmlns:p="http://schemas.openxmlformats.org/presentationml/2006/main">
  <p:tag name="KSO_WM_UNIT_HIGHLIGHT" val="0"/>
  <p:tag name="KSO_WM_UNIT_COMPATIBLE" val="0"/>
  <p:tag name="KSO_WM_DIAGRAM_GROUP_CODE" val="n1-1"/>
  <p:tag name="KSO_WM_UNIT_TYPE" val="n_h_i"/>
  <p:tag name="KSO_WM_UNIT_INDEX" val="1_1_3"/>
  <p:tag name="KSO_WM_UNIT_ID" val="diagram20187638_1*n_h_i*1_1_3"/>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3"/>
</p:tagLst>
</file>

<file path=ppt/tags/tag1114.xml><?xml version="1.0" encoding="utf-8"?>
<p:tagLst xmlns:p="http://schemas.openxmlformats.org/presentationml/2006/main">
  <p:tag name="KSO_WM_UNIT_HIGHLIGHT" val="0"/>
  <p:tag name="KSO_WM_UNIT_COMPATIBLE" val="0"/>
  <p:tag name="KSO_WM_DIAGRAM_GROUP_CODE" val="n1-1"/>
  <p:tag name="KSO_WM_UNIT_TYPE" val="n_h_i"/>
  <p:tag name="KSO_WM_UNIT_INDEX" val="1_1_4"/>
  <p:tag name="KSO_WM_UNIT_ID" val="diagram20187638_1*n_h_i*1_1_4"/>
  <p:tag name="KSO_WM_TEMPLATE_CATEGORY" val="diagram"/>
  <p:tag name="KSO_WM_TEMPLATE_INDEX" val="20187638"/>
  <p:tag name="KSO_WM_UNIT_LAYERLEVEL" val="1_1_1"/>
  <p:tag name="KSO_WM_TAG_VERSION" val="1.0"/>
  <p:tag name="KSO_WM_BEAUTIFY_FLAG" val="#wm#"/>
  <p:tag name="KSO_WM_UNIT_DIAGRAM_ISNUMVISUAL" val="0"/>
  <p:tag name="KSO_WM_UNIT_DIAGRAM_ISREFERUNIT" val="0"/>
  <p:tag name="KSO_WM_UNIT_FILL_FORE_SCHEMECOLOR_INDEX" val="1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3"/>
</p:tagLst>
</file>

<file path=ppt/tags/tag111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8_1*n_h_h_i*1_2_1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3"/>
</p:tagLst>
</file>

<file path=ppt/tags/tag1116.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8_1*n_h_h_i*1_2_2_1"/>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3"/>
</p:tagLst>
</file>

<file path=ppt/tags/tag1117.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a"/>
  <p:tag name="KSO_WM_UNIT_INDEX" val="1_1_1"/>
  <p:tag name="KSO_WM_UNIT_ID" val="diagram20187638_1*n_h_a*1_1_1"/>
  <p:tag name="KSO_WM_TEMPLATE_CATEGORY" val="diagram"/>
  <p:tag name="KSO_WM_TEMPLATE_INDEX" val="20187638"/>
  <p:tag name="KSO_WM_UNIT_LAYERLEVEL" val="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8"/>
  <p:tag name="KSO_WM_UNIT_TEXT_FILL_TYPE" val="1"/>
  <p:tag name="KSO_WM_UNIT_USESOURCEFORMAT_APPLY" val="1"/>
  <p:tag name="KSO_WM_UNIT_DIAGRAM_SCHEMECOLOR_ID" val="3"/>
</p:tagLst>
</file>

<file path=ppt/tags/tag1118.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2_1"/>
  <p:tag name="KSO_WM_UNIT_ID" val="diagram20187638_1*n_h_h_a*1_2_2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3"/>
</p:tagLst>
</file>

<file path=ppt/tags/tag1119.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n1-1"/>
  <p:tag name="KSO_WM_UNIT_TYPE" val="n_h_h_a"/>
  <p:tag name="KSO_WM_UNIT_INDEX" val="1_2_1_1"/>
  <p:tag name="KSO_WM_UNIT_ID" val="diagram20187638_1*n_h_h_a*1_2_1_1"/>
  <p:tag name="KSO_WM_TEMPLATE_CATEGORY" val="diagram"/>
  <p:tag name="KSO_WM_TEMPLATE_INDEX" val="20187638"/>
  <p:tag name="KSO_WM_UNIT_LAYERLEVEL" val="1_1_1_1"/>
  <p:tag name="KSO_WM_TAG_VERSION" val="1.0"/>
  <p:tag name="KSO_WM_BEAUTIFY_FLAG" val="#wm#"/>
  <p:tag name="KSO_WM_UNIT_PRESET_TEXT" val="添加标题"/>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3"/>
</p:tagLst>
</file>

<file path=ppt/tags/tag112.xml><?xml version="1.0" encoding="utf-8"?>
<p:tagLst xmlns:p="http://schemas.openxmlformats.org/presentationml/2006/main">
  <p:tag name="KSO_WM_UNIT_TYPE" val="i"/>
  <p:tag name="KSO_WM_UNIT_SUBTYPE" val="h"/>
  <p:tag name="KSO_WM_SLIDE_BACKGROUND_TYPE" val="bottomTop"/>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6*i*0"/>
  <p:tag name="KSO_WM_UNIT_LAYERLEVEL" val="1"/>
  <p:tag name="KSO_WM_TAG_VERSION" val="1.0"/>
  <p:tag name="KSO_WM_BEAUTIFY_FLAG" val="#wm#"/>
</p:tagLst>
</file>

<file path=ppt/tags/tag112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638_1*n_h_h_i*1_2_1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2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638_1*n_h_h_i*1_2_2_2"/>
  <p:tag name="KSO_WM_TEMPLATE_CATEGORY" val="diagram"/>
  <p:tag name="KSO_WM_TEMPLATE_INDEX" val="20187638"/>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22.xml><?xml version="1.0" encoding="utf-8"?>
<p:tagLst xmlns:p="http://schemas.openxmlformats.org/presentationml/2006/main">
  <p:tag name="KSO_WM_BEAUTIFY_FLAG" val="#wm#"/>
  <p:tag name="KSO_WM_TEMPLATE_CATEGORY" val="diagram"/>
  <p:tag name="KSO_WM_TEMPLATE_INDEX" val="20187638"/>
  <p:tag name="KSO_WM_SLIDE_ID" val="diagram20187638_1"/>
  <p:tag name="KSO_WM_SLIDE_TYPE" val="text"/>
  <p:tag name="KSO_WM_SLIDE_SUBTYPE" val="diag"/>
  <p:tag name="KSO_WM_SLIDE_ITEM_CNT" val="2"/>
  <p:tag name="KSO_WM_SLIDE_INDEX" val="1"/>
  <p:tag name="KSO_WM_SLIDE_SIZE" val="799.213*446.419"/>
  <p:tag name="KSO_WM_SLIDE_POSITION" val="80.3935*177.75"/>
  <p:tag name="KSO_WM_DIAGRAM_GROUP_CODE" val="n1-1"/>
  <p:tag name="KSO_WM_SLIDE_DIAGTYPE" val="n"/>
  <p:tag name="KSO_WM_TAG_VERSION" val="1.0"/>
  <p:tag name="KSO_WM_SLIDE_LAYOUT" val="n"/>
  <p:tag name="KSO_WM_SLIDE_LAYOUT_CNT" val="1"/>
  <p:tag name="KSO_WM_TEMPLATE_SUBCATEGORY" val="0"/>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1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11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13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1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13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1139.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UNIT_TYPE" val="i"/>
  <p:tag name="KSO_WM_UNIT_SUBTYPE" val="h"/>
  <p:tag name="KSO_WM_SLIDE_BACKGROUND_TYPE" val="general"/>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1"/>
  <p:tag name="KSO_WM_TEMPLATE_CATEGORY" val="diagram"/>
  <p:tag name="KSO_WM_TEMPLATE_INDEX" val="20207574"/>
  <p:tag name="KSO_WM_UNIT_LAYERLEVEL" val="1"/>
  <p:tag name="KSO_WM_TAG_VERSION" val="1.0"/>
  <p:tag name="KSO_WM_BEAUTIFY_FLAG" val="#wm#"/>
  <p:tag name="KSO_WM_UNIT_TYPE" val="i"/>
  <p:tag name="KSO_WM_UNIT_INDEX" val="1"/>
  <p:tag name="KSO_WM_UNIT_BLOCK" val="0"/>
  <p:tag name="KSO_WM_UNIT_SM_LIMIT_TYPE" val="0"/>
  <p:tag name="KSO_WM_UNIT_DECORATE_INFO" val="{&quot;DecorateInfoH&quot;:{&quot;IsAbs&quot;:true},&quot;DecorateInfoW&quot;:{&quot;IsAbs&quot;:true},&quot;DecorateInfoX&quot;:{&quot;IsAbs&quot;:true,&quot;Pos&quot;:1},&quot;DecorateInfoY&quot;:{&quot;IsAbs&quot;:true,&quot;Pos&quot;:0},&quot;ReferentInfo&quot;:{&quot;Id&quot;:&quot;9ac5351bde294d52a1a9e6ad08e6a601&quot;,&quot;X&quot;:{&quot;Pos&quot;:1},&quot;Y&quot;:{&quot;Pos&quot;:2}},&quot;whChangeMode&quot;:0}"/>
  <p:tag name="KSO_WM_UNIT_DEC_AREA_ID" val="4888bd01fbb84a2a8c58278df8578006"/>
  <p:tag name="KSO_WM_CHIP_GROUPID" val="5ed745afafe44fab1839bd05"/>
  <p:tag name="KSO_WM_CHIP_XID" val="5ed21bffdaf2e53b70be3ec4"/>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10"/>
  <p:tag name="KSO_WM_TEMPLATE_ASSEMBLE_XID" val="60656e6e4054ed1e2fb7f896"/>
  <p:tag name="KSO_WM_TEMPLATE_ASSEMBLE_GROUPID" val="60656e6e4054ed1e2fb7f896"/>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4_1*i*2"/>
  <p:tag name="KSO_WM_TEMPLATE_CATEGORY" val="diagram"/>
  <p:tag name="KSO_WM_TEMPLATE_INDEX" val="20207574"/>
  <p:tag name="KSO_WM_UNIT_LAYERLEVEL" val="1"/>
  <p:tag name="KSO_WM_TAG_VERSION" val="1.0"/>
  <p:tag name="KSO_WM_BEAUTIFY_FLAG" val="#wm#"/>
  <p:tag name="KSO_WM_UNIT_TYPE" val="i"/>
  <p:tag name="KSO_WM_UNIT_INDEX" val="2"/>
  <p:tag name="KSO_WM_UNIT_BLOCK" val="0"/>
  <p:tag name="KSO_WM_UNIT_SM_LIMIT_TYPE" val="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EC_AREA_ID" val="51fc2a00958e4110a7400cf7c5fb9b10"/>
  <p:tag name="KSO_WM_CHIP_GROUPID" val="5ed745afafe44fab1839bd05"/>
  <p:tag name="KSO_WM_CHIP_XID" val="5ed21bffdaf2e53b70be3ec4"/>
  <p:tag name="KSO_WM_UNIT_LINE_FORE_SCHEMECOLOR_INDEX_BRIGHTNESS" val="-0.15"/>
  <p:tag name="KSO_WM_UNIT_LINE_FORE_SCHEMECOLOR_INDEX" val="14"/>
  <p:tag name="KSO_WM_UNIT_LINE_FILL_TYPE" val="2"/>
  <p:tag name="KSO_WM_UNIT_VALUE" val="738"/>
  <p:tag name="KSO_WM_TEMPLATE_ASSEMBLE_XID" val="60656e6e4054ed1e2fb7f896"/>
  <p:tag name="KSO_WM_TEMPLATE_ASSEMBLE_GROUPID" val="60656e6e4054ed1e2fb7f896"/>
</p:tagLst>
</file>

<file path=ppt/tags/tag11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7574_1*a*1"/>
  <p:tag name="KSO_WM_TEMPLATE_CATEGORY" val="diagram"/>
  <p:tag name="KSO_WM_TEMPLATE_INDEX" val="2020757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c5351bde294d52a1a9e6ad08e6a6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1f69a0caef54bf784214254c4100a3a"/>
  <p:tag name="KSO_WM_UNIT_TEXT_FILL_FORE_SCHEMECOLOR_INDEX_BRIGHTNESS" val="0"/>
  <p:tag name="KSO_WM_UNIT_TEXT_FILL_FORE_SCHEMECOLOR_INDEX" val="13"/>
  <p:tag name="KSO_WM_UNIT_TEXT_FILL_TYPE" val="1"/>
  <p:tag name="KSO_WM_TEMPLATE_ASSEMBLE_XID" val="60656e6e4054ed1e2fb7f896"/>
  <p:tag name="KSO_WM_TEMPLATE_ASSEMBLE_GROUPID" val="60656e6e4054ed1e2fb7f896"/>
</p:tagLst>
</file>

<file path=ppt/tags/tag114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74_1*f*1"/>
  <p:tag name="KSO_WM_TEMPLATE_CATEGORY" val="diagram"/>
  <p:tag name="KSO_WM_TEMPLATE_INDEX" val="20207574"/>
  <p:tag name="KSO_WM_UNIT_LAYERLEVEL" val="1"/>
  <p:tag name="KSO_WM_TAG_VERSION" val="1.0"/>
  <p:tag name="KSO_WM_BEAUTIFY_FLAG" val="#wm#"/>
  <p:tag name="KSO_WM_UNIT_DEFAULT_FONT" val="14;20;2"/>
  <p:tag name="KSO_WM_UNIT_BLOCK" val="0"/>
  <p:tag name="KSO_WM_UNIT_VALUE" val="95"/>
  <p:tag name="KSO_WM_UNIT_SHOW_EDIT_AREA_INDICATION" val="1"/>
  <p:tag name="KSO_WM_CHIP_GROUPID" val="5e6b05596848fb12bee65ac8"/>
  <p:tag name="KSO_WM_CHIP_XID" val="5e6b05596848fb12bee65aca"/>
  <p:tag name="KSO_WM_UNIT_DEC_AREA_ID" val="3e2be86fb4a64c0e9d1715b8bc40bc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3287027075e4569b877af43d959f318"/>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6e4054ed1e2fb7f896"/>
  <p:tag name="KSO_WM_TEMPLATE_ASSEMBLE_GROUPID" val="60656e6e4054ed1e2fb7f896"/>
</p:tagLst>
</file>

<file path=ppt/tags/tag1148.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114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0.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15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15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53.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6_1*i*1"/>
  <p:tag name="KSO_WM_TEMPLATE_CATEGORY" val="diagram"/>
  <p:tag name="KSO_WM_TEMPLATE_INDEX" val="20211056"/>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6"/>
  <p:tag name="KSO_WM_TEMPLATE_ASSEMBLE_GROUPID" val="60656ea44054ed1e2fb7fce6"/>
</p:tagLst>
</file>

<file path=ppt/tags/tag1154.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6_1*i*2"/>
  <p:tag name="KSO_WM_TEMPLATE_CATEGORY" val="diagram"/>
  <p:tag name="KSO_WM_TEMPLATE_INDEX" val="20211056"/>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6"/>
  <p:tag name="KSO_WM_TEMPLATE_ASSEMBLE_GROUPID" val="60656ea44054ed1e2fb7fce6"/>
</p:tagLst>
</file>

<file path=ppt/tags/tag1155.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6_1*i*3"/>
  <p:tag name="KSO_WM_TEMPLATE_CATEGORY" val="diagram"/>
  <p:tag name="KSO_WM_TEMPLATE_INDEX" val="20211056"/>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6"/>
  <p:tag name="KSO_WM_TEMPLATE_ASSEMBLE_GROUPID" val="60656ea44054ed1e2fb7fce6"/>
</p:tagLst>
</file>

<file path=ppt/tags/tag115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056_1*a*1"/>
  <p:tag name="KSO_WM_TEMPLATE_CATEGORY" val="diagram"/>
  <p:tag name="KSO_WM_TEMPLATE_INDEX" val="20211056"/>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89d8ca954f24b4baf2dffa25f3bcc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e318b0a962d419f842683ca3545bd72"/>
  <p:tag name="KSO_WM_UNIT_TEXT_FILL_FORE_SCHEMECOLOR_INDEX_BRIGHTNESS" val="0"/>
  <p:tag name="KSO_WM_UNIT_TEXT_FILL_FORE_SCHEMECOLOR_INDEX" val="13"/>
  <p:tag name="KSO_WM_UNIT_TEXT_FILL_TYPE" val="1"/>
  <p:tag name="KSO_WM_TEMPLATE_ASSEMBLE_XID" val="60656ea44054ed1e2fb7fce6"/>
  <p:tag name="KSO_WM_TEMPLATE_ASSEMBLE_GROUPID" val="60656ea44054ed1e2fb7fce6"/>
</p:tagLst>
</file>

<file path=ppt/tags/tag11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56_1*f*1"/>
  <p:tag name="KSO_WM_TEMPLATE_CATEGORY" val="diagram"/>
  <p:tag name="KSO_WM_TEMPLATE_INDEX" val="20211056"/>
  <p:tag name="KSO_WM_UNIT_LAYERLEVEL" val="1"/>
  <p:tag name="KSO_WM_TAG_VERSION" val="1.0"/>
  <p:tag name="KSO_WM_BEAUTIFY_FLAG" val="#wm#"/>
  <p:tag name="KSO_WM_UNIT_DEFAULT_FONT" val="14;20;2"/>
  <p:tag name="KSO_WM_UNIT_BLOCK" val="0"/>
  <p:tag name="KSO_WM_UNIT_VALUE" val="242"/>
  <p:tag name="KSO_WM_UNIT_SHOW_EDIT_AREA_INDICATION" val="1"/>
  <p:tag name="KSO_WM_CHIP_GROUPID" val="5e6b05596848fb12bee65ac8"/>
  <p:tag name="KSO_WM_CHIP_XID" val="5e6b05596848fb12bee65aca"/>
  <p:tag name="KSO_WM_UNIT_DEC_AREA_ID" val="8d8187eec26e440cab239a73b86806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5a4c5043c2642bfa68c1f48105c0c3c"/>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a44054ed1e2fb7fce6"/>
  <p:tag name="KSO_WM_TEMPLATE_ASSEMBLE_GROUPID" val="60656ea44054ed1e2fb7fce6"/>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0_1*i*2"/>
  <p:tag name="KSO_WM_TEMPLATE_CATEGORY" val="diagram"/>
  <p:tag name="KSO_WM_TEMPLATE_INDEX" val="20205110"/>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0_1*i*5"/>
  <p:tag name="KSO_WM_TEMPLATE_CATEGORY" val="diagram"/>
  <p:tag name="KSO_WM_TEMPLATE_INDEX" val="20205110"/>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10_1*i*6"/>
  <p:tag name="KSO_WM_TEMPLATE_CATEGORY" val="diagram"/>
  <p:tag name="KSO_WM_TEMPLATE_INDEX" val="20205110"/>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161.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10_1*a*1"/>
  <p:tag name="KSO_WM_TEMPLATE_CATEGORY" val="diagram"/>
  <p:tag name="KSO_WM_TEMPLATE_INDEX" val="20205110"/>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11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10_1*f*2"/>
  <p:tag name="KSO_WM_TEMPLATE_CATEGORY" val="diagram"/>
  <p:tag name="KSO_WM_TEMPLATE_INDEX" val="20205110"/>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TEXT_FILL_FORE_SCHEMECOLOR_INDEX_BRIGHTNESS" val="0.25"/>
  <p:tag name="KSO_WM_UNIT_TEXT_FILL_FORE_SCHEMECOLOR_INDEX" val="13"/>
  <p:tag name="KSO_WM_UNIT_TEXT_FILL_TYPE" val="1"/>
</p:tagLst>
</file>

<file path=ppt/tags/tag116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0_1*f*1"/>
  <p:tag name="KSO_WM_TEMPLATE_CATEGORY" val="diagram"/>
  <p:tag name="KSO_WM_TEMPLATE_INDEX" val="2020511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25"/>
  <p:tag name="KSO_WM_UNIT_TEXT_FILL_FORE_SCHEMECOLOR_INDEX" val="13"/>
  <p:tag name="KSO_WM_UNIT_TEXT_FILL_TYPE" val="1"/>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0_1*i*3"/>
  <p:tag name="KSO_WM_TEMPLATE_CATEGORY" val="diagram"/>
  <p:tag name="KSO_WM_TEMPLATE_INDEX" val="20205110"/>
  <p:tag name="KSO_WM_UNIT_LAYERLEVEL" val="1"/>
  <p:tag name="KSO_WM_TAG_VERSION" val="1.0"/>
  <p:tag name="KSO_WM_BEAUTIFY_FLAG" val="#wm#"/>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0_1*i*4"/>
  <p:tag name="KSO_WM_TEMPLATE_CATEGORY" val="diagram"/>
  <p:tag name="KSO_WM_TEMPLATE_INDEX" val="20205110"/>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0_1*i*5"/>
  <p:tag name="KSO_WM_TEMPLATE_CATEGORY" val="diagram"/>
  <p:tag name="KSO_WM_TEMPLATE_INDEX" val="20205110"/>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67.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1168.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1169.xml><?xml version="1.0" encoding="utf-8"?>
<p:tagLst xmlns:p="http://schemas.openxmlformats.org/presentationml/2006/main">
  <p:tag name="KSO_WM_UNIT_COLOR_SCHEME_SHAPE_ID" val="3"/>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985_3*m_h_i*1_1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0.xml><?xml version="1.0" encoding="utf-8"?>
<p:tagLst xmlns:p="http://schemas.openxmlformats.org/presentationml/2006/main">
  <p:tag name="KSO_WM_UNIT_COLOR_SCHEME_SHAPE_ID" val="7"/>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985_3*m_h_i*1_2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71.xml><?xml version="1.0" encoding="utf-8"?>
<p:tagLst xmlns:p="http://schemas.openxmlformats.org/presentationml/2006/main">
  <p:tag name="KSO_WM_UNIT_COLOR_SCHEME_SHAPE_ID" val="11"/>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985_3*m_h_i*1_3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72.xml><?xml version="1.0" encoding="utf-8"?>
<p:tagLst xmlns:p="http://schemas.openxmlformats.org/presentationml/2006/main">
  <p:tag name="KSO_WM_UNIT_COLOR_SCHEME_SHAPE_ID" val="15"/>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1985_3*m_h_i*1_4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73.xml><?xml version="1.0" encoding="utf-8"?>
<p:tagLst xmlns:p="http://schemas.openxmlformats.org/presentationml/2006/main">
  <p:tag name="KSO_WM_UNIT_COLOR_SCHEME_SHAPE_ID" val="2"/>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985_3*m_h_i*1_1_2"/>
  <p:tag name="KSO_WM_TEMPLATE_CATEGORY" val="diagram"/>
  <p:tag name="KSO_WM_TEMPLATE_INDEX" val="2019198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3"/>
</p:tagLst>
</file>

<file path=ppt/tags/tag1174.xml><?xml version="1.0" encoding="utf-8"?>
<p:tagLst xmlns:p="http://schemas.openxmlformats.org/presentationml/2006/main">
  <p:tag name="KSO_WM_UNIT_COLOR_SCHEME_SHAPE_ID" val="29"/>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985_3*m_h_a*1_1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1175.xml><?xml version="1.0" encoding="utf-8"?>
<p:tagLst xmlns:p="http://schemas.openxmlformats.org/presentationml/2006/main">
  <p:tag name="KSO_WM_UNIT_COLOR_SCHEME_SHAPE_ID" val="46"/>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985_3*m_h_i*1_1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3"/>
</p:tagLst>
</file>

<file path=ppt/tags/tag1176.xml><?xml version="1.0" encoding="utf-8"?>
<p:tagLst xmlns:p="http://schemas.openxmlformats.org/presentationml/2006/main">
  <p:tag name="KSO_WM_UNIT_COLOR_SCHEME_SHAPE_ID" val="6"/>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985_3*m_h_i*1_2_2"/>
  <p:tag name="KSO_WM_TEMPLATE_CATEGORY" val="diagram"/>
  <p:tag name="KSO_WM_TEMPLATE_INDEX" val="2019198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3"/>
</p:tagLst>
</file>

<file path=ppt/tags/tag1177.xml><?xml version="1.0" encoding="utf-8"?>
<p:tagLst xmlns:p="http://schemas.openxmlformats.org/presentationml/2006/main">
  <p:tag name="KSO_WM_UNIT_COLOR_SCHEME_SHAPE_ID" val="32"/>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985_3*m_h_a*1_2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1178.xml><?xml version="1.0" encoding="utf-8"?>
<p:tagLst xmlns:p="http://schemas.openxmlformats.org/presentationml/2006/main">
  <p:tag name="KSO_WM_UNIT_COLOR_SCHEME_SHAPE_ID" val="47"/>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985_3*m_h_i*1_2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3"/>
</p:tagLst>
</file>

<file path=ppt/tags/tag1179.xml><?xml version="1.0" encoding="utf-8"?>
<p:tagLst xmlns:p="http://schemas.openxmlformats.org/presentationml/2006/main">
  <p:tag name="KSO_WM_UNIT_COLOR_SCHEME_SHAPE_ID" val="10"/>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985_3*m_h_i*1_3_2"/>
  <p:tag name="KSO_WM_TEMPLATE_CATEGORY" val="diagram"/>
  <p:tag name="KSO_WM_TEMPLATE_INDEX" val="2019198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3"/>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0.xml><?xml version="1.0" encoding="utf-8"?>
<p:tagLst xmlns:p="http://schemas.openxmlformats.org/presentationml/2006/main">
  <p:tag name="KSO_WM_UNIT_COLOR_SCHEME_SHAPE_ID" val="35"/>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985_3*m_h_a*1_3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1181.xml><?xml version="1.0" encoding="utf-8"?>
<p:tagLst xmlns:p="http://schemas.openxmlformats.org/presentationml/2006/main">
  <p:tag name="KSO_WM_UNIT_COLOR_SCHEME_SHAPE_ID" val="48"/>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985_3*m_h_i*1_3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3"/>
</p:tagLst>
</file>

<file path=ppt/tags/tag1182.xml><?xml version="1.0" encoding="utf-8"?>
<p:tagLst xmlns:p="http://schemas.openxmlformats.org/presentationml/2006/main">
  <p:tag name="KSO_WM_UNIT_COLOR_SCHEME_SHAPE_ID" val="14"/>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1985_3*m_h_i*1_4_2"/>
  <p:tag name="KSO_WM_TEMPLATE_CATEGORY" val="diagram"/>
  <p:tag name="KSO_WM_TEMPLATE_INDEX" val="2019198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3"/>
</p:tagLst>
</file>

<file path=ppt/tags/tag1183.xml><?xml version="1.0" encoding="utf-8"?>
<p:tagLst xmlns:p="http://schemas.openxmlformats.org/presentationml/2006/main">
  <p:tag name="KSO_WM_UNIT_COLOR_SCHEME_SHAPE_ID" val="38"/>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1985_3*m_h_a*1_4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1184.xml><?xml version="1.0" encoding="utf-8"?>
<p:tagLst xmlns:p="http://schemas.openxmlformats.org/presentationml/2006/main">
  <p:tag name="KSO_WM_UNIT_COLOR_SCHEME_SHAPE_ID" val="49"/>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1985_3*m_h_i*1_4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3"/>
</p:tagLst>
</file>

<file path=ppt/tags/tag1185.xml><?xml version="1.0" encoding="utf-8"?>
<p:tagLst xmlns:p="http://schemas.openxmlformats.org/presentationml/2006/main">
  <p:tag name="KSO_WM_UNIT_COLOR_SCHEME_SHAPE_ID" val="4"/>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1985_3*m_h_i*1_1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186.xml><?xml version="1.0" encoding="utf-8"?>
<p:tagLst xmlns:p="http://schemas.openxmlformats.org/presentationml/2006/main">
  <p:tag name="KSO_WM_UNIT_COLOR_SCHEME_SHAPE_ID" val="5"/>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1985_3*m_h_i*1_1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87.xml><?xml version="1.0" encoding="utf-8"?>
<p:tagLst xmlns:p="http://schemas.openxmlformats.org/presentationml/2006/main">
  <p:tag name="KSO_WM_UNIT_COLOR_SCHEME_SHAPE_ID" val="8"/>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1985_3*m_h_i*1_2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188.xml><?xml version="1.0" encoding="utf-8"?>
<p:tagLst xmlns:p="http://schemas.openxmlformats.org/presentationml/2006/main">
  <p:tag name="KSO_WM_UNIT_COLOR_SCHEME_SHAPE_ID" val="9"/>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1985_3*m_h_i*1_2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89.xml><?xml version="1.0" encoding="utf-8"?>
<p:tagLst xmlns:p="http://schemas.openxmlformats.org/presentationml/2006/main">
  <p:tag name="KSO_WM_UNIT_COLOR_SCHEME_SHAPE_ID" val="12"/>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1985_3*m_h_i*1_3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0.xml><?xml version="1.0" encoding="utf-8"?>
<p:tagLst xmlns:p="http://schemas.openxmlformats.org/presentationml/2006/main">
  <p:tag name="KSO_WM_UNIT_COLOR_SCHEME_SHAPE_ID" val="13"/>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1985_3*m_h_i*1_3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91.xml><?xml version="1.0" encoding="utf-8"?>
<p:tagLst xmlns:p="http://schemas.openxmlformats.org/presentationml/2006/main">
  <p:tag name="KSO_WM_UNIT_COLOR_SCHEME_SHAPE_ID" val="16"/>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1985_3*m_h_i*1_4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1192.xml><?xml version="1.0" encoding="utf-8"?>
<p:tagLst xmlns:p="http://schemas.openxmlformats.org/presentationml/2006/main">
  <p:tag name="KSO_WM_UNIT_COLOR_SCHEME_SHAPE_ID" val="17"/>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1985_3*m_h_i*1_4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1193.xml><?xml version="1.0" encoding="utf-8"?>
<p:tagLst xmlns:p="http://schemas.openxmlformats.org/presentationml/2006/main">
  <p:tag name="KSO_WM_UNIT_COLOR_SCHEME_SHAPE_ID" val="27"/>
  <p:tag name="KSO_WM_UNIT_COLOR_SCHEME_PARENT_PAGE" val="0_1"/>
  <p:tag name="KSO_WM_UNIT_PRESET_TEXT" val="单击此处添加文本具体内容，简明扼要的阐述您的观点。"/>
  <p:tag name="KSO_WM_UNIT_NOCLEAR" val="0"/>
  <p:tag name="KSO_WM_UNIT_VALUE" val="138"/>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1985_3*f*1"/>
  <p:tag name="KSO_WM_TEMPLATE_CATEGORY" val="diagram"/>
  <p:tag name="KSO_WM_TEMPLATE_INDEX" val="2019198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194.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 name="KSO_WM_UNIT_DIAGRAM_SCHEMECOLOR_ID" val="3"/>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 name="KSO_WM_UNIT_DIAGRAM_SCHEMECOLOR_ID" val="3"/>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 name="KSO_WM_UNIT_DIAGRAM_SCHEMECOLOR_ID" val="3"/>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3"/>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navigation"/>
  <p:tag name="KSO_WM_SLIDE_BK_DARK_LIGHT" val="2"/>
  <p:tag name="KSO_WM_UNIT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3"/>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 name="KSO_WM_UNIT_DIAGRAM_SCHEMECOLOR_ID" val="3"/>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 name="KSO_WM_UNIT_DIAGRAM_SCHEMECOLOR_ID" val="3"/>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 name="KSO_WM_UNIT_DIAGRAM_SCHEMECOLOR_ID" val="3"/>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 name="KSO_WM_UNIT_DIAGRAM_SCHEMECOLOR_ID" val="3"/>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 name="KSO_WM_UNIT_DIAGRAM_SCHEMECOLOR_ID" val="3"/>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 name="KSO_WM_UNIT_DIAGRAM_SCHEMECOLOR_ID" val="3"/>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 name="KSO_WM_UNIT_DIAGRAM_SCHEMECOLOR_ID" val="3"/>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 name="KSO_WM_UNIT_DIAGRAM_SCHEMECOLOR_ID" val="3"/>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 name="KSO_WM_UNIT_DIAGRAM_SCHEMECOLOR_ID" val="3"/>
</p:tagLst>
</file>

<file path=ppt/tags/tag121.xml><?xml version="1.0" encoding="utf-8"?>
<p:tagLst xmlns:p="http://schemas.openxmlformats.org/presentationml/2006/main">
  <p:tag name="KSO_WM_UNIT_TYPE" val="i"/>
  <p:tag name="KSO_WM_UNIT_SUBTYPE" val="h"/>
  <p:tag name="KSO_WM_SLIDE_BACKGROUND_TYPE" val="navigation"/>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7*i*0"/>
  <p:tag name="KSO_WM_UNIT_LAYERLEVEL" val="1"/>
  <p:tag name="KSO_WM_TAG_VERSION" val="1.0"/>
  <p:tag name="KSO_WM_BEAUTIFY_FLAG" val="#wm#"/>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3"/>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 name="KSO_WM_UNIT_DIAGRAM_SCHEMECOLOR_ID" val="3"/>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3"/>
</p:tagLst>
</file>

<file path=ppt/tags/tag1213.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1214.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5.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9"/>
  <p:tag name="KSO_WM_UNIT_TEXT_FILL_FORE_SCHEMECOLOR_INDEX" val="16"/>
  <p:tag name="KSO_WM_UNIT_TEXT_FILL_TYPE" val="1"/>
</p:tagLst>
</file>

<file path=ppt/tags/tag121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9"/>
  <p:tag name="KSO_WM_UNIT_TEXT_FILL_FORE_SCHEMECOLOR_INDEX" val="16"/>
  <p:tag name="KSO_WM_UNIT_TEXT_FILL_TYPE" val="1"/>
</p:tagLst>
</file>

<file path=ppt/tags/tag1217.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8.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9"/>
  <p:tag name="KSO_WM_UNIT_TEXT_FILL_FORE_SCHEMECOLOR_INDEX" val="16"/>
  <p:tag name="KSO_WM_UNIT_TEXT_FILL_TYPE" val="1"/>
</p:tagLst>
</file>

<file path=ppt/tags/tag1219.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0.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9"/>
  <p:tag name="KSO_WM_UNIT_TEXT_FILL_FORE_SCHEMECOLOR_INDEX" val="16"/>
  <p:tag name="KSO_WM_UNIT_TEXT_FILL_TYPE" val="1"/>
</p:tagLst>
</file>

<file path=ppt/tags/tag1221.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22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223.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2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22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2.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0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YPE" val="i"/>
  <p:tag name="KSO_WM_UNIT_SUBTYPE" val="h"/>
  <p:tag name="KSO_WM_SLIDE_BACKGROUND_TYPE" val="belt"/>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8*i*0"/>
  <p:tag name="KSO_WM_UNIT_LAYERLEVEL" val="1"/>
  <p:tag name="KSO_WM_TAG_VERSION" val="1.0"/>
  <p:tag name="KSO_WM_BEAUTIFY_FLAG" val="#wm#"/>
</p:tagLst>
</file>

<file path=ppt/tags/tag13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1.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5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3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8.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ags/tag1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1.xml><?xml version="1.0" encoding="utf-8"?>
<p:tagLst xmlns:p="http://schemas.openxmlformats.org/presentationml/2006/main">
  <p:tag name="KSO_WM_UNIT_FILL_FORE_SCHEMECOLOR_INDEX_BRIGHTNESS" val="0.4"/>
  <p:tag name="KSO_WM_UNIT_FILL_FORE_SCHEMECOLOR_INDEX" val="9"/>
  <p:tag name="KSO_WM_UNIT_FILL_TYPE" val="1"/>
  <p:tag name="KSO_WM_UNIT_TEXT_FILL_FORE_SCHEMECOLOR_INDEX_BRIGHTNESS" val="0"/>
  <p:tag name="KSO_WM_UNIT_TEXT_FILL_FORE_SCHEMECOLOR_INDEX" val="13"/>
  <p:tag name="KSO_WM_UNIT_TEXT_FILL_TYPE" val="1"/>
</p:tagLst>
</file>

<file path=ppt/tags/tag13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418"/>
</p:tagLst>
</file>

<file path=ppt/tags/tag1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418"/>
</p:tagLst>
</file>

<file path=ppt/tags/tag13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3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00.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4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0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TAG_VERSION" val="1.0"/>
  <p:tag name="KSO_WM_BEAUTIFY_FLAG" val="#wm#"/>
  <p:tag name="KSO_WM_TEMPLATE_CATEGORY" val="custom"/>
  <p:tag name="KSO_WM_TEMPLATE_INDEX" val="20205418"/>
  <p:tag name="KSO_WM_TEMPLATE_SUBCATEGORY" val="0"/>
  <p:tag name="KSO_WM_TEMPLATE_MASTER_TYPE" val="1"/>
  <p:tag name="KSO_WM_TEMPLATE_COLOR_TYPE" val="1"/>
  <p:tag name="KSO_WM_TEMPLATE_MASTER_THUMB_INDEX" val="12"/>
  <p:tag name="KSO_WM_TEMPLATE_THUMBS_INDEX" val="1、4、7、9、12、15、17、18、19、20、21、24、25、26、27"/>
</p:tagLst>
</file>

<file path=ppt/tags/tag14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4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4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79.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49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4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6.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ags/tag1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38.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5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5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0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7.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6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63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16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4.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ags/tag16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7.xml><?xml version="1.0" encoding="utf-8"?>
<p:tagLst xmlns:p="http://schemas.openxmlformats.org/presentationml/2006/main">
  <p:tag name="KSO_WM_UNIT_FILL_FORE_SCHEMECOLOR_INDEX_BRIGHTNESS" val="0.4"/>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16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2.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5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5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5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5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5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65.xml><?xml version="1.0" encoding="utf-8"?>
<p:tagLst xmlns:p="http://schemas.openxmlformats.org/presentationml/2006/main">
  <p:tag name="KSO_WM_UNIT_TYPE" val="i"/>
  <p:tag name="KSO_WM_UNIT_SUBTYPE" val="h"/>
  <p:tag name="KSO_WM_SLIDE_BACKGROUND_TYPE" val="general"/>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1666.xml><?xml version="1.0" encoding="utf-8"?>
<p:tagLst xmlns:p="http://schemas.openxmlformats.org/presentationml/2006/main">
  <p:tag name="KSO_WM_UNIT_BLOCK" val="0"/>
  <p:tag name="KSO_WM_UNIT_DEC_AREA_ID" val="ae65eab5f4f6474db60bd97616c5caac"/>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755_1*i*1"/>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247"/>
  <p:tag name="KSO_WM_TEMPLATE_ASSEMBLE_XID" val="60656f454054ed1e2fb806a5"/>
  <p:tag name="KSO_WM_TEMPLATE_ASSEMBLE_GROUPID" val="60656f454054ed1e2fb806a5"/>
</p:tagLst>
</file>

<file path=ppt/tags/tag1667.xml><?xml version="1.0" encoding="utf-8"?>
<p:tagLst xmlns:p="http://schemas.openxmlformats.org/presentationml/2006/main">
  <p:tag name="KSO_WM_UNIT_BLOCK" val="0"/>
  <p:tag name="KSO_WM_UNIT_DEC_AREA_ID" val="d15fdf9f19b547c39c00ee750aa71d31"/>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2755_1*i*2"/>
  <p:tag name="KSO_WM_TEMPLATE_CATEGORY" val="diagram"/>
  <p:tag name="KSO_WM_TEMPLATE_INDEX" val="2021275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298f1dda340fd2c9b5892"/>
  <p:tag name="KSO_WM_CHIP_XID" val="5f2298f1dda340fd2c9b5893"/>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390"/>
  <p:tag name="KSO_WM_TEMPLATE_ASSEMBLE_XID" val="60656f454054ed1e2fb806a5"/>
  <p:tag name="KSO_WM_TEMPLATE_ASSEMBLE_GROUPID" val="60656f454054ed1e2fb806a5"/>
</p:tagLst>
</file>

<file path=ppt/tags/tag166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2755_1*a*1"/>
  <p:tag name="KSO_WM_TEMPLATE_CATEGORY" val="diagram"/>
  <p:tag name="KSO_WM_TEMPLATE_INDEX" val="20212755"/>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72535c0a7c24533b51331613326c81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19e395931e54c20a5e6bd7358252c64"/>
  <p:tag name="KSO_WM_UNIT_SUPPORT_BIG_FONT" val="1"/>
  <p:tag name="KSO_WM_UNIT_TEXT_FILL_FORE_SCHEMECOLOR_INDEX_BRIGHTNESS" val="0"/>
  <p:tag name="KSO_WM_UNIT_TEXT_FILL_FORE_SCHEMECOLOR_INDEX" val="13"/>
  <p:tag name="KSO_WM_UNIT_TEXT_FILL_TYPE" val="1"/>
  <p:tag name="KSO_WM_TEMPLATE_ASSEMBLE_XID" val="60656f454054ed1e2fb806a5"/>
  <p:tag name="KSO_WM_TEMPLATE_ASSEMBLE_GROUPID" val="60656f454054ed1e2fb806a5"/>
</p:tagLst>
</file>

<file path=ppt/tags/tag16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55_1*f*1"/>
  <p:tag name="KSO_WM_TEMPLATE_CATEGORY" val="diagram"/>
  <p:tag name="KSO_WM_TEMPLATE_INDEX" val="20212755"/>
  <p:tag name="KSO_WM_UNIT_LAYERLEVEL" val="1"/>
  <p:tag name="KSO_WM_TAG_VERSION" val="1.0"/>
  <p:tag name="KSO_WM_BEAUTIFY_FLAG" val="#wm#"/>
  <p:tag name="KSO_WM_UNIT_DEFAULT_FONT" val="14;20;2"/>
  <p:tag name="KSO_WM_UNIT_BLOCK" val="0"/>
  <p:tag name="KSO_WM_UNIT_VALUE" val="70"/>
  <p:tag name="KSO_WM_UNIT_SHOW_EDIT_AREA_INDICATION" val="1"/>
  <p:tag name="KSO_WM_CHIP_GROUPID" val="5e6b05596848fb12bee65ac8"/>
  <p:tag name="KSO_WM_CHIP_XID" val="5e6b05596848fb12bee65aca"/>
  <p:tag name="KSO_WM_UNIT_DEC_AREA_ID" val="a4284736ae1245db93b9ebead92003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5f353da578a412dbe80f362bbefae3a"/>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454054ed1e2fb806a5"/>
  <p:tag name="KSO_WM_TEMPLATE_ASSEMBLE_GROUPID" val="60656f454054ed1e2fb806a5"/>
</p:tagLst>
</file>

<file path=ppt/tags/tag16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70.xml><?xml version="1.0" encoding="utf-8"?>
<p:tagLst xmlns:p="http://schemas.openxmlformats.org/presentationml/2006/main">
  <p:tag name="KSO_WM_BEAUTIFY_FLAG" val="#wm#"/>
  <p:tag name="KSO_WM_TEMPLATE_CATEGORY" val="diagram"/>
  <p:tag name="KSO_WM_TEMPLATE_INDEX" val="20212755"/>
  <p:tag name="KSO_WM_SLIDE_ID" val="diagram20212755_1"/>
  <p:tag name="KSO_WM_TEMPLATE_SUBCATEGORY" val="21"/>
  <p:tag name="KSO_WM_SLIDE_TYPE" val="text"/>
  <p:tag name="KSO_WM_SLIDE_SUBTYPE" val="pureTxt"/>
  <p:tag name="KSO_WM_SLIDE_ITEM_CNT" val="0"/>
  <p:tag name="KSO_WM_SLIDE_INDEX" val="1"/>
  <p:tag name="KSO_WM_SLIDE_SIZE" val="900*288"/>
  <p:tag name="KSO_WM_SLIDE_POSITION" val="0*126"/>
  <p:tag name="KSO_WM_DIAGRAM_GROUP_CODE" val="m1-1"/>
  <p:tag name="KSO_WM_SLIDE_DIAGTYPE" val="m"/>
  <p:tag name="KSO_WM_TAG_VERSION" val="1.0"/>
  <p:tag name="KSO_WM_SLIDE_LAYOUT" val="a_f"/>
  <p:tag name="KSO_WM_SLIDE_LAYOUT_CNT" val="1_1"/>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picture_toward&quot;:0,&quot;picture_dockside&quot;:[],&quot;fill_id&quot;:&quot;16e2242bd0014a3cbecbb008fcc22690&quot;,&quot;fill_align&quot;:&quot;cm&quot;,&quot;chip_types&quot;:[&quot;text&quot;,&quot;header&quot;]},{&quot;text_align&quot;:&quot;lm&quot;,&quot;text_direction&quot;:&quot;horizontal&quot;,&quot;support_big_font&quot;:true,&quot;picture_toward&quot;:0,&quot;picture_dockside&quot;:[],&quot;fill_id&quot;:&quot;a0ace50ddfc340b79efa6c32e142e016&quot;,&quot;fill_align&quot;:&quot;cm&quot;,&quot;chip_types&quot;:[&quot;text&quot;,&quot;picture&quot;,&quot;chart&quot;,&quot;table&quot;]}]]"/>
  <p:tag name="KSO_WM_SLIDE_LAYOUT_INFO" val="{&quot;direction&quot;:1,&quot;id&quot;:&quot;2021-04-01T15:36:57&quot;,&quot;maxSize&quot;:{&quot;size1&quot;:36.200000000000003},&quot;minSize&quot;:{&quot;size1&quot;:36.200000000000003},&quot;normalSize&quot;:{&quot;size1&quot;:36.200000000000003},&quot;subLayout&quot;:[{&quot;id&quot;:&quot;2021-04-01T15:36:57&quot;,&quot;margin&quot;:{&quot;bottom&quot;:5.9270000457763672,&quot;left&quot;:2.1170001029968262,&quot;right&quot;:2.0899999141693115,&quot;top&quot;:5.9270000457763672},&quot;type&quot;:0},{&quot;id&quot;:&quot;2021-04-01T15:36:57&quot;,&quot;margin&quot;:{&quot;bottom&quot;:5.9270000457763672,&quot;left&quot;:2.1170001029968262,&quot;right&quot;:4.2329998016357422,&quot;top&quot;:5.9270000457763672},&quot;type&quot;:0}],&quot;type&quot;:0}"/>
  <p:tag name="KSO_WM_TEMPLATE_MASTER_TYPE" val="0"/>
  <p:tag name="KSO_WM_TEMPLATE_COLOR_TYPE" val="1"/>
  <p:tag name="KSO_WM_CHIP_XID" val="5f2298f1dda340fd2c9b5893"/>
  <p:tag name="KSO_WM_CHIP_DECFILLPROP" val="[]"/>
  <p:tag name="KSO_WM_CHIP_GROUPID" val="5f2298f1dda340fd2c9b5892"/>
  <p:tag name="KSO_WM_SLIDE_BK_DARK_LIGHT" val="2"/>
  <p:tag name="KSO_WM_SLIDE_BACKGROUND_TYPE" val="general"/>
  <p:tag name="KSO_WM_SLIDE_SUPPORT_FEATURE_TYPE" val="0"/>
  <p:tag name="KSO_WM_TEMPLATE_ASSEMBLE_XID" val="60656f454054ed1e2fb806a5"/>
  <p:tag name="KSO_WM_TEMPLATE_ASSEMBLE_GROUPID" val="60656f454054ed1e2fb806a5"/>
</p:tagLst>
</file>

<file path=ppt/tags/tag1671.xml><?xml version="1.0" encoding="utf-8"?>
<p:tagLst xmlns:p="http://schemas.openxmlformats.org/presentationml/2006/main">
  <p:tag name="ISPRING_PRESENTATION_TITLE" val="PowerPoint 演示文稿"/>
</p:tagLst>
</file>

<file path=ppt/tags/tag16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8.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99.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2"/>
  <p:tag name="KSO_WM_UNIT_ID" val="_1*y*2"/>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01.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20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0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0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241.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242.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243.xml><?xml version="1.0" encoding="utf-8"?>
<p:tagLst xmlns:p="http://schemas.openxmlformats.org/presentationml/2006/main">
  <p:tag name="KSO_WM_UNIT_NOCLEAR" val="0"/>
  <p:tag name="KSO_WM_UNIT_VALUE" val="280"/>
  <p:tag name="KSO_WM_UNIT_HIGHLIGHT" val="0"/>
  <p:tag name="KSO_WM_UNIT_COMPATIBLE" val="0"/>
  <p:tag name="KSO_WM_UNIT_DIAGRAM_ISNUMVISUAL" val="0"/>
  <p:tag name="KSO_WM_UNIT_DIAGRAM_ISREFERUNIT" val="0"/>
  <p:tag name="KSO_WM_UNIT_TYPE" val="f"/>
  <p:tag name="KSO_WM_UNIT_INDEX" val="2"/>
  <p:tag name="KSO_WM_UNIT_ID" val="diagram20202168_1*f*2"/>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247.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2_1*i*1"/>
  <p:tag name="KSO_WM_TEMPLATE_CATEGORY" val="diagram"/>
  <p:tag name="KSO_WM_TEMPLATE_INDEX" val="20194722"/>
  <p:tag name="KSO_WM_UNIT_LAYERLEVEL" val="1"/>
  <p:tag name="KSO_WM_TAG_VERSION" val="1.0"/>
  <p:tag name="KSO_WM_BEAUTIFY_FLAG" val="#wm#"/>
  <p:tag name="KSO_WM_UNIT_COLOR_SCHEME_SHAPE_ID" val="6"/>
  <p:tag name="KSO_WM_UNIT_COLOR_SCHEME_PARENT_PAGE" val="0_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2_1*i*2"/>
  <p:tag name="KSO_WM_TEMPLATE_CATEGORY" val="diagram"/>
  <p:tag name="KSO_WM_TEMPLATE_INDEX" val="20194722"/>
  <p:tag name="KSO_WM_UNIT_LAYERLEVEL" val="1"/>
  <p:tag name="KSO_WM_TAG_VERSION" val="1.0"/>
  <p:tag name="KSO_WM_BEAUTIFY_FLAG" val="#wm#"/>
  <p:tag name="KSO_WM_UNIT_COLOR_SCHEME_SHAPE_ID" val="7"/>
  <p:tag name="KSO_WM_UNIT_COLOR_SCHEME_PARENT_PAGE" val="0_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2_1*i*3"/>
  <p:tag name="KSO_WM_TEMPLATE_CATEGORY" val="diagram"/>
  <p:tag name="KSO_WM_TEMPLATE_INDEX" val="20194722"/>
  <p:tag name="KSO_WM_UNIT_LAYERLEVEL" val="1"/>
  <p:tag name="KSO_WM_TAG_VERSION" val="1.0"/>
  <p:tag name="KSO_WM_BEAUTIFY_FLAG" val="#wm#"/>
  <p:tag name="KSO_WM_UNIT_COLOR_SCHEME_SHAPE_ID" val="9"/>
  <p:tag name="KSO_WM_UNIT_COLOR_SCHEME_PARENT_PAGE" val="0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722_1*a*1"/>
  <p:tag name="KSO_WM_TEMPLATE_CATEGORY" val="diagram"/>
  <p:tag name="KSO_WM_TEMPLATE_INDEX" val="20194722"/>
  <p:tag name="KSO_WM_UNIT_LAYERLEVEL" val="1"/>
  <p:tag name="KSO_WM_TAG_VERSION" val="1.0"/>
  <p:tag name="KSO_WM_BEAUTIFY_FLAG" val="#wm#"/>
  <p:tag name="KSO_WM_UNIT_COLOR_SCHEME_SHAPE_ID" val="2"/>
  <p:tag name="KSO_WM_UNIT_COLOR_SCHEME_PARENT_PAGE" val="0_1"/>
</p:tagLst>
</file>

<file path=ppt/tags/tag271.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言简意赅阐述。&#13;单击此处添加小标题：&#13;即便信息错综复杂，需要更多的文字来表述。&#13;恰如其分的表达观点，往往事半功倍。"/>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722_1*f*1"/>
  <p:tag name="KSO_WM_TEMPLATE_CATEGORY" val="diagram"/>
  <p:tag name="KSO_WM_TEMPLATE_INDEX" val="20194722"/>
  <p:tag name="KSO_WM_UNIT_LAYERLEVEL" val="1"/>
  <p:tag name="KSO_WM_TAG_VERSION" val="1.0"/>
  <p:tag name="KSO_WM_BEAUTIFY_FLAG" val="#wm#"/>
  <p:tag name="KSO_WM_UNIT_COLOR_SCHEME_SHAPE_ID" val="3"/>
  <p:tag name="KSO_WM_UNIT_COLOR_SCHEME_PARENT_PAGE" val="0_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2_1*i*4"/>
  <p:tag name="KSO_WM_TEMPLATE_CATEGORY" val="diagram"/>
  <p:tag name="KSO_WM_TEMPLATE_INDEX" val="20194722"/>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22_1*i*5"/>
  <p:tag name="KSO_WM_TEMPLATE_CATEGORY" val="diagram"/>
  <p:tag name="KSO_WM_TEMPLATE_INDEX" val="20194722"/>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22_1*i*6"/>
  <p:tag name="KSO_WM_TEMPLATE_CATEGORY" val="diagram"/>
  <p:tag name="KSO_WM_TEMPLATE_INDEX" val="20194722"/>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22_1*i*7"/>
  <p:tag name="KSO_WM_TEMPLATE_CATEGORY" val="diagram"/>
  <p:tag name="KSO_WM_TEMPLATE_INDEX" val="20194722"/>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22_1*i*8"/>
  <p:tag name="KSO_WM_TEMPLATE_CATEGORY" val="diagram"/>
  <p:tag name="KSO_WM_TEMPLATE_INDEX" val="20194722"/>
  <p:tag name="KSO_WM_UNIT_LAYERLEVEL" val="1"/>
  <p:tag name="KSO_WM_TAG_VERSION" val="1.0"/>
  <p:tag name="KSO_WM_BEAUTIFY_FLAG" val="#wm#"/>
</p:tagLst>
</file>

<file path=ppt/tags/tag277.xml><?xml version="1.0" encoding="utf-8"?>
<p:tagLst xmlns:p="http://schemas.openxmlformats.org/presentationml/2006/main">
  <p:tag name="KSO_WM_BEAUTIFY_FLAG" val="#wm#"/>
  <p:tag name="KSO_WM_TEMPLATE_CATEGORY" val="diagram"/>
  <p:tag name="KSO_WM_TEMPLATE_INDEX" val="20194722"/>
  <p:tag name="KSO_WM_SLIDE_ID" val="diagram201947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2*480"/>
  <p:tag name="KSO_WM_SLIDE_POSITION" val="7*27"/>
  <p:tag name="KSO_WM_SLIDE_COLORSCHEME_VERSION" val="3.2"/>
  <p:tag name="KSO_WM_TEMPLATE_SUBCATEGORY" val="0"/>
  <p:tag name="KSO_WM_TEMPLATE_MASTER_TYPE" val="0"/>
  <p:tag name="KSO_WM_TEMPLATE_COLOR_TYPE" val="1"/>
</p:tagLst>
</file>

<file path=ppt/tags/tag278.xml><?xml version="1.0" encoding="utf-8"?>
<p:tagLst xmlns:p="http://schemas.openxmlformats.org/presentationml/2006/main">
  <p:tag name="KSO_WM_UNIT_TIMELINE_IDINGROUP" val="1"/>
  <p:tag name="KSO_WM_UNIT_TIMELINE_EMPHASIS_ID" val="1"/>
  <p:tag name="KSO_WM_UNIT_COLOR_SCHEME_SHAPE_ID" val="3"/>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92_6*m_h_i*1_1_1"/>
  <p:tag name="KSO_WM_TEMPLATE_CATEGORY" val="diagram"/>
  <p:tag name="KSO_WM_TEMPLATE_INDEX" val="20191592"/>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279.xml><?xml version="1.0" encoding="utf-8"?>
<p:tagLst xmlns:p="http://schemas.openxmlformats.org/presentationml/2006/main">
  <p:tag name="KSO_WM_UNIT_TIMELINE_IDINGROUP" val="2"/>
  <p:tag name="KSO_WM_UNIT_TIMELINE_EMPHASIS_ID" val="2"/>
  <p:tag name="KSO_WM_UNIT_COLOR_SCHEME_SHAPE_ID" val="22"/>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92_6*m_h_i*1_1_2"/>
  <p:tag name="KSO_WM_TEMPLATE_CATEGORY" val="diagram"/>
  <p:tag name="KSO_WM_TEMPLATE_INDEX" val="20191592"/>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TIMELINE_IDINGROUP" val="5"/>
  <p:tag name="KSO_WM_UNIT_TIMELINE_EMPHASIS_ID" val="5"/>
  <p:tag name="KSO_WM_UNIT_COLOR_SCHEME_SHAPE_ID" val="37"/>
  <p:tag name="KSO_WM_UNIT_COLOR_SCHEME_PARENT_PAGE" val="0_6"/>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92_6*m_h_a*1_1_1"/>
  <p:tag name="KSO_WM_TEMPLATE_CATEGORY" val="diagram"/>
  <p:tag name="KSO_WM_TEMPLATE_INDEX" val="20191592"/>
  <p:tag name="KSO_WM_UNIT_LAYERLEVEL" val="1_1_1"/>
  <p:tag name="KSO_WM_TAG_VERSION" val="1.0"/>
  <p:tag name="KSO_WM_BEAUTIFY_FLAG" val="#wm#"/>
  <p:tag name="KSO_WM_UNIT_PRESET_TEXT" val="2015/08"/>
  <p:tag name="KSO_WM_UNIT_USESOURCEFORMAT_APPLY" val="1"/>
</p:tagLst>
</file>

<file path=ppt/tags/tag281.xml><?xml version="1.0" encoding="utf-8"?>
<p:tagLst xmlns:p="http://schemas.openxmlformats.org/presentationml/2006/main">
  <p:tag name="KSO_WM_UNIT_TIMELINE_EMPHASIS_ID" val="6"/>
  <p:tag name="KSO_WM_UNIT_COLOR_SCHEME_SHAPE_ID" val="36"/>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92_6*m_h_i*1_1_3"/>
  <p:tag name="KSO_WM_TEMPLATE_CATEGORY" val="diagram"/>
  <p:tag name="KSO_WM_TEMPLATE_INDEX" val="20191592"/>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82.xml><?xml version="1.0" encoding="utf-8"?>
<p:tagLst xmlns:p="http://schemas.openxmlformats.org/presentationml/2006/main">
  <p:tag name="KSO_WM_UNIT_TIMELINE_IDINGROUP" val="3"/>
  <p:tag name="KSO_WM_UNIT_TIMELINE_EMPHASIS_ID" val="3"/>
  <p:tag name="KSO_WM_UNIT_COLOR_SCHEME_SHAPE_ID" val="25"/>
  <p:tag name="KSO_WM_UNIT_COLOR_SCHEME_PARENT_PAGE" val="0_6"/>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1592_6*m_h_f*1_1_1"/>
  <p:tag name="KSO_WM_TEMPLATE_CATEGORY" val="diagram"/>
  <p:tag name="KSO_WM_TEMPLATE_INDEX" val="2019159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UNIT_TIMELINE_IDINGROUP" val="1"/>
  <p:tag name="KSO_WM_UNIT_TIMELINE_EMPHASIS_ID" val="1"/>
  <p:tag name="KSO_WM_UNIT_COLOR_SCHEME_SHAPE_ID" val="13"/>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92_6*m_h_i*1_2_1"/>
  <p:tag name="KSO_WM_TEMPLATE_CATEGORY" val="diagram"/>
  <p:tag name="KSO_WM_TEMPLATE_INDEX" val="20191592"/>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84.xml><?xml version="1.0" encoding="utf-8"?>
<p:tagLst xmlns:p="http://schemas.openxmlformats.org/presentationml/2006/main">
  <p:tag name="KSO_WM_UNIT_TIMELINE_IDINGROUP" val="2"/>
  <p:tag name="KSO_WM_UNIT_TIMELINE_EMPHASIS_ID" val="2"/>
  <p:tag name="KSO_WM_UNIT_COLOR_SCHEME_SHAPE_ID" val="14"/>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92_6*m_h_i*1_2_2"/>
  <p:tag name="KSO_WM_TEMPLATE_CATEGORY" val="diagram"/>
  <p:tag name="KSO_WM_TEMPLATE_INDEX" val="20191592"/>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85.xml><?xml version="1.0" encoding="utf-8"?>
<p:tagLst xmlns:p="http://schemas.openxmlformats.org/presentationml/2006/main">
  <p:tag name="KSO_WM_UNIT_TIMELINE_IDINGROUP" val="5"/>
  <p:tag name="KSO_WM_UNIT_TIMELINE_EMPHASIS_ID" val="5"/>
  <p:tag name="KSO_WM_UNIT_COLOR_SCHEME_SHAPE_ID" val="17"/>
  <p:tag name="KSO_WM_UNIT_COLOR_SCHEME_PARENT_PAGE" val="0_6"/>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92_6*m_h_a*1_2_1"/>
  <p:tag name="KSO_WM_TEMPLATE_CATEGORY" val="diagram"/>
  <p:tag name="KSO_WM_TEMPLATE_INDEX" val="20191592"/>
  <p:tag name="KSO_WM_UNIT_LAYERLEVEL" val="1_1_1"/>
  <p:tag name="KSO_WM_TAG_VERSION" val="1.0"/>
  <p:tag name="KSO_WM_BEAUTIFY_FLAG" val="#wm#"/>
  <p:tag name="KSO_WM_UNIT_PRESET_TEXT" val="2015/08"/>
  <p:tag name="KSO_WM_UNIT_USESOURCEFORMAT_APPLY" val="1"/>
</p:tagLst>
</file>

<file path=ppt/tags/tag286.xml><?xml version="1.0" encoding="utf-8"?>
<p:tagLst xmlns:p="http://schemas.openxmlformats.org/presentationml/2006/main">
  <p:tag name="KSO_WM_UNIT_TIMELINE_EMPHASIS_ID" val="6"/>
  <p:tag name="KSO_WM_UNIT_COLOR_SCHEME_SHAPE_ID" val="33"/>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92_6*m_h_i*1_2_3"/>
  <p:tag name="KSO_WM_TEMPLATE_CATEGORY" val="diagram"/>
  <p:tag name="KSO_WM_TEMPLATE_INDEX" val="20191592"/>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87.xml><?xml version="1.0" encoding="utf-8"?>
<p:tagLst xmlns:p="http://schemas.openxmlformats.org/presentationml/2006/main">
  <p:tag name="KSO_WM_UNIT_TIMELINE_IDINGROUP" val="3"/>
  <p:tag name="KSO_WM_UNIT_TIMELINE_EMPHASIS_ID" val="3"/>
  <p:tag name="KSO_WM_UNIT_COLOR_SCHEME_SHAPE_ID" val="27"/>
  <p:tag name="KSO_WM_UNIT_COLOR_SCHEME_PARENT_PAGE" val="0_6"/>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1592_6*m_h_f*1_2_1"/>
  <p:tag name="KSO_WM_TEMPLATE_CATEGORY" val="diagram"/>
  <p:tag name="KSO_WM_TEMPLATE_INDEX" val="2019159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UNIT_TIMELINE_IDINGROUP" val="1"/>
  <p:tag name="KSO_WM_UNIT_TIMELINE_EMPHASIS_ID" val="1"/>
  <p:tag name="KSO_WM_UNIT_COLOR_SCHEME_SHAPE_ID" val="19"/>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92_6*m_h_i*1_3_1"/>
  <p:tag name="KSO_WM_TEMPLATE_CATEGORY" val="diagram"/>
  <p:tag name="KSO_WM_TEMPLATE_INDEX" val="20191592"/>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89.xml><?xml version="1.0" encoding="utf-8"?>
<p:tagLst xmlns:p="http://schemas.openxmlformats.org/presentationml/2006/main">
  <p:tag name="KSO_WM_UNIT_TIMELINE_IDINGROUP" val="2"/>
  <p:tag name="KSO_WM_UNIT_TIMELINE_EMPHASIS_ID" val="2"/>
  <p:tag name="KSO_WM_UNIT_COLOR_SCHEME_SHAPE_ID" val="20"/>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92_6*m_h_i*1_3_2"/>
  <p:tag name="KSO_WM_TEMPLATE_CATEGORY" val="diagram"/>
  <p:tag name="KSO_WM_TEMPLATE_INDEX" val="20191592"/>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TIMELINE_IDINGROUP" val="5"/>
  <p:tag name="KSO_WM_UNIT_TIMELINE_EMPHASIS_ID" val="5"/>
  <p:tag name="KSO_WM_UNIT_COLOR_SCHEME_SHAPE_ID" val="24"/>
  <p:tag name="KSO_WM_UNIT_COLOR_SCHEME_PARENT_PAGE" val="0_6"/>
  <p:tag name="KSO_WM_UNIT_ISCONTENTSTITLE" val="0"/>
  <p:tag name="KSO_WM_UNIT_ISNUMDGM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92_6*m_h_a*1_3_1"/>
  <p:tag name="KSO_WM_TEMPLATE_CATEGORY" val="diagram"/>
  <p:tag name="KSO_WM_TEMPLATE_INDEX" val="20191592"/>
  <p:tag name="KSO_WM_UNIT_LAYERLEVEL" val="1_1_1"/>
  <p:tag name="KSO_WM_TAG_VERSION" val="1.0"/>
  <p:tag name="KSO_WM_BEAUTIFY_FLAG" val="#wm#"/>
  <p:tag name="KSO_WM_UNIT_PRESET_TEXT" val="2015/08"/>
  <p:tag name="KSO_WM_UNIT_USESOURCEFORMAT_APPLY" val="1"/>
</p:tagLst>
</file>

<file path=ppt/tags/tag291.xml><?xml version="1.0" encoding="utf-8"?>
<p:tagLst xmlns:p="http://schemas.openxmlformats.org/presentationml/2006/main">
  <p:tag name="KSO_WM_UNIT_TIMELINE_EMPHASIS_ID" val="6"/>
  <p:tag name="KSO_WM_UNIT_COLOR_SCHEME_SHAPE_ID" val="34"/>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92_6*m_h_i*1_3_3"/>
  <p:tag name="KSO_WM_TEMPLATE_CATEGORY" val="diagram"/>
  <p:tag name="KSO_WM_TEMPLATE_INDEX" val="20191592"/>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92.xml><?xml version="1.0" encoding="utf-8"?>
<p:tagLst xmlns:p="http://schemas.openxmlformats.org/presentationml/2006/main">
  <p:tag name="KSO_WM_UNIT_TIMELINE_IDINGROUP" val="3"/>
  <p:tag name="KSO_WM_UNIT_TIMELINE_EMPHASIS_ID" val="3"/>
  <p:tag name="KSO_WM_UNIT_COLOR_SCHEME_SHAPE_ID" val="31"/>
  <p:tag name="KSO_WM_UNIT_COLOR_SCHEME_PARENT_PAGE" val="0_6"/>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1592_6*m_h_f*1_3_1"/>
  <p:tag name="KSO_WM_TEMPLATE_CATEGORY" val="diagram"/>
  <p:tag name="KSO_WM_TEMPLATE_INDEX" val="2019159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TIMELINE_EMPHASIS_ID" val="1"/>
  <p:tag name="KSO_WM_UNIT_COLOR_SCHEME_SHAPE_ID" val="41"/>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92_6*m_i*1_1"/>
  <p:tag name="KSO_WM_TEMPLATE_CATEGORY" val="diagram"/>
  <p:tag name="KSO_WM_TEMPLATE_INDEX" val="20191592"/>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UNIT_TIMELINE_EMPHASIS_ID" val="2"/>
  <p:tag name="KSO_WM_UNIT_COLOR_SCHEME_SHAPE_ID" val="44"/>
  <p:tag name="KSO_WM_UNIT_COLOR_SCHEME_PARENT_PAGE" val="0_6"/>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1592_6*m_i*1_2"/>
  <p:tag name="KSO_WM_TEMPLATE_CATEGORY" val="diagram"/>
  <p:tag name="KSO_WM_TEMPLATE_INDEX" val="20191592"/>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295.xml><?xml version="1.0" encoding="utf-8"?>
<p:tagLst xmlns:p="http://schemas.openxmlformats.org/presentationml/2006/main">
  <p:tag name="KSO_WM_BEAUTIFY_FLAG" val="#wm#"/>
  <p:tag name="KSO_WM_TEMPLATE_CATEGORY" val="diagram"/>
  <p:tag name="KSO_WM_TEMPLATE_INDEX" val="20191592"/>
  <p:tag name="KSO_WM_SLIDE_TIMELINE_TYPE" val="middle"/>
  <p:tag name="KSO_WM_SLIDE_MODEL_TYPE" val="timeline"/>
  <p:tag name="KSO_WM_SLIDE_TIMELINE_MINITEMS" val="2"/>
  <p:tag name="KSO_WM_SLIDE_TIMELINE_MAXITEMS" val="4"/>
  <p:tag name="KSO_WM_SLIDE_COLORSCHEME_VERSION" val="3.2"/>
  <p:tag name="KSO_WM_SLIDE_ID" val="diagram20191592_6"/>
  <p:tag name="KSO_WM_TEMPLATE_SUBCATEGORY" val="0"/>
  <p:tag name="KSO_WM_TEMPLATE_MASTER_TYPE" val="0"/>
  <p:tag name="KSO_WM_TEMPLATE_COLOR_TYPE" val="1"/>
  <p:tag name="KSO_WM_SLIDE_TYPE" val="text"/>
  <p:tag name="KSO_WM_SLIDE_SUBTYPE" val="diag"/>
  <p:tag name="KSO_WM_SLIDE_ITEM_CNT" val="3"/>
  <p:tag name="KSO_WM_SLIDE_INDEX" val="6"/>
  <p:tag name="KSO_WM_SLIDE_SIZE" val="960*321.293"/>
  <p:tag name="KSO_WM_SLIDE_POSITION" val="0*120.432"/>
  <p:tag name="KSO_WM_DIAGRAM_GROUP_CODE" val="m1-1"/>
  <p:tag name="KSO_WM_SLIDE_DIAGTYPE" val="m"/>
  <p:tag name="KSO_WM_TAG_VERSION" val="1.0"/>
  <p:tag name="KSO_WM_SLIDE_LAYOUT" val="m"/>
  <p:tag name="KSO_WM_SLIDE_LAYOUT_CNT" val="1"/>
</p:tagLst>
</file>

<file path=ppt/tags/tag296.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99.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30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2.xml><?xml version="1.0" encoding="utf-8"?>
<p:tagLst xmlns:p="http://schemas.openxmlformats.org/presentationml/2006/main">
  <p:tag name="KSO_WM_UNIT_ISCONTENTSTITLE" val="0"/>
  <p:tag name="KSO_WM_UNIT_PRESET_TEXT" val="销售经验分享"/>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87_1*a*1"/>
  <p:tag name="KSO_WM_TEMPLATE_CATEGORY" val="diagram"/>
  <p:tag name="KSO_WM_TEMPLATE_INDEX" val="2020138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ISCONTENTSTITLE" val="0"/>
  <p:tag name="KSO_WM_UNIT_PRESET_TEXT" val="WORK EXPERIENCE"/>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01387_1*b*1"/>
  <p:tag name="KSO_WM_TEMPLATE_CATEGORY" val="diagram"/>
  <p:tag name="KSO_WM_TEMPLATE_INDEX" val="2020138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PRESET_TEXT" val="合理安排时间，做有价值客户的生意"/>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87_1*l_h_f*1_1_1"/>
  <p:tag name="KSO_WM_TEMPLATE_CATEGORY" val="diagram"/>
  <p:tag name="KSO_WM_TEMPLATE_INDEX" val="2020138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87_1*l_h_i*1_1_1"/>
  <p:tag name="KSO_WM_TEMPLATE_CATEGORY" val="diagram"/>
  <p:tag name="KSO_WM_TEMPLATE_INDEX" val="202013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5"/>
</p:tagLst>
</file>

<file path=ppt/tags/tag306.xml><?xml version="1.0" encoding="utf-8"?>
<p:tagLst xmlns:p="http://schemas.openxmlformats.org/presentationml/2006/main">
  <p:tag name="KSO_WM_UNIT_PRESET_TEXT" val="知彼解己，先理解客户，再让客户来理解我们"/>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87_1*l_h_f*1_2_1"/>
  <p:tag name="KSO_WM_TEMPLATE_CATEGORY" val="diagram"/>
  <p:tag name="KSO_WM_TEMPLATE_INDEX" val="2020138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87_1*l_h_i*1_2_1"/>
  <p:tag name="KSO_WM_TEMPLATE_CATEGORY" val="diagram"/>
  <p:tag name="KSO_WM_TEMPLATE_INDEX" val="202013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5"/>
</p:tagLst>
</file>

<file path=ppt/tags/tag308.xml><?xml version="1.0" encoding="utf-8"?>
<p:tagLst xmlns:p="http://schemas.openxmlformats.org/presentationml/2006/main">
  <p:tag name="KSO_WM_UNIT_PRESET_TEXT" val="用积极的情绪来感染顾客"/>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87_1*l_h_f*1_3_1"/>
  <p:tag name="KSO_WM_TEMPLATE_CATEGORY" val="diagram"/>
  <p:tag name="KSO_WM_TEMPLATE_INDEX" val="2020138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87_1*l_h_i*1_3_1"/>
  <p:tag name="KSO_WM_TEMPLATE_CATEGORY" val="diagram"/>
  <p:tag name="KSO_WM_TEMPLATE_INDEX" val="202013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PRESET_TEXT" val="善于总结工作经验，不断更新，蓄势待发"/>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87_1*l_h_f*1_4_1"/>
  <p:tag name="KSO_WM_TEMPLATE_CATEGORY" val="diagram"/>
  <p:tag name="KSO_WM_TEMPLATE_INDEX" val="2020138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87_1*l_h_i*1_4_1"/>
  <p:tag name="KSO_WM_TEMPLATE_CATEGORY" val="diagram"/>
  <p:tag name="KSO_WM_TEMPLATE_INDEX" val="202013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5"/>
</p:tagLst>
</file>

<file path=ppt/tags/tag312.xml><?xml version="1.0" encoding="utf-8"?>
<p:tagLst xmlns:p="http://schemas.openxmlformats.org/presentationml/2006/main">
  <p:tag name="KSO_WM_UNIT_VALUE" val="1503*150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1387_1*d*1"/>
  <p:tag name="KSO_WM_TEMPLATE_CATEGORY" val="diagram"/>
  <p:tag name="KSO_WM_TEMPLATE_INDEX" val="20201387"/>
  <p:tag name="KSO_WM_UNIT_SUPPORT_UNIT_TYPE" val="[&quot;d&quot;]"/>
  <p:tag name="KSO_WM_UNIT_LAYERLEVEL" val="1"/>
  <p:tag name="KSO_WM_TAG_VERSION" val="1.0"/>
  <p:tag name="KSO_WM_BEAUTIFY_FLAG" val="#wm#"/>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1387_1*i*1"/>
  <p:tag name="KSO_WM_TEMPLATE_CATEGORY" val="diagram"/>
  <p:tag name="KSO_WM_TEMPLATE_INDEX" val="20201387"/>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1387_1*i*2"/>
  <p:tag name="KSO_WM_TEMPLATE_CATEGORY" val="diagram"/>
  <p:tag name="KSO_WM_TEMPLATE_INDEX" val="2020138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1387_1*i*3"/>
  <p:tag name="KSO_WM_TEMPLATE_CATEGORY" val="diagram"/>
  <p:tag name="KSO_WM_TEMPLATE_INDEX" val="20201387"/>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1387_1*i*4"/>
  <p:tag name="KSO_WM_TEMPLATE_CATEGORY" val="diagram"/>
  <p:tag name="KSO_WM_TEMPLATE_INDEX" val="2020138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1387_1*i*5"/>
  <p:tag name="KSO_WM_TEMPLATE_CATEGORY" val="diagram"/>
  <p:tag name="KSO_WM_TEMPLATE_INDEX" val="20201387"/>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1387_1*i*6"/>
  <p:tag name="KSO_WM_TEMPLATE_CATEGORY" val="diagram"/>
  <p:tag name="KSO_WM_TEMPLATE_INDEX" val="20201387"/>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1387_1*i*7"/>
  <p:tag name="KSO_WM_TEMPLATE_CATEGORY" val="diagram"/>
  <p:tag name="KSO_WM_TEMPLATE_INDEX" val="2020138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SLIDE_ID" val="diagram20201387_1"/>
  <p:tag name="KSO_WM_TEMPLATE_SUBCATEGORY" val="0"/>
  <p:tag name="KSO_WM_TEMPLATE_MASTER_TYPE" val="0"/>
  <p:tag name="KSO_WM_TEMPLATE_COLOR_TYPE" val="1"/>
  <p:tag name="KSO_WM_SLIDE_TYPE" val="text"/>
  <p:tag name="KSO_WM_SLIDE_SUBTYPE" val="diag"/>
  <p:tag name="KSO_WM_SLIDE_ITEM_CNT" val="4"/>
  <p:tag name="KSO_WM_SLIDE_INDEX" val="1"/>
  <p:tag name="KSO_WM_SLIDE_SIZE" val="444.047*215.55"/>
  <p:tag name="KSO_WM_SLIDE_POSITION" val="491.949*179.104"/>
  <p:tag name="KSO_WM_DIAGRAM_GROUP_CODE" val="l1-1"/>
  <p:tag name="KSO_WM_SLIDE_DIAGTYPE" val="l"/>
  <p:tag name="KSO_WM_TAG_VERSION" val="1.0"/>
  <p:tag name="KSO_WM_BEAUTIFY_FLAG" val="#wm#"/>
  <p:tag name="KSO_WM_TEMPLATE_CATEGORY" val="diagram"/>
  <p:tag name="KSO_WM_TEMPLATE_INDEX" val="20201387"/>
  <p:tag name="KSO_WM_SLIDE_LAYOUT" val="a_b_d_l"/>
  <p:tag name="KSO_WM_SLIDE_LAYOUT_CNT" val="1_1_1_1"/>
</p:tagLst>
</file>

<file path=ppt/tags/tag3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32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326.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2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3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342.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单击此处添加小标题:&#13;您的正文已经字字珠玑，但信息却千丝万缕，需要用更多的文字来表述。&#13;但请您尽可能提炼思想的精髓，恰如其分的表达观点，往往事半功倍。"/>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33_1*f*1"/>
  <p:tag name="KSO_WM_TEMPLATE_CATEGORY" val="diagram"/>
  <p:tag name="KSO_WM_TEMPLATE_INDEX" val="20194733"/>
  <p:tag name="KSO_WM_UNIT_LAYERLEVEL" val="1"/>
  <p:tag name="KSO_WM_TAG_VERSION" val="1.0"/>
  <p:tag name="KSO_WM_BEAUTIFY_FLAG" val="#wm#"/>
  <p:tag name="KSO_WM_UNIT_COLOR_SCHEME_SHAPE_ID" val="3"/>
  <p:tag name="KSO_WM_UNIT_COLOR_SCHEME_PARENT_PAGE" val="0_1"/>
  <p:tag name="KSO_WM_UNIT_SUBTYPE" val="a"/>
</p:tagLst>
</file>

<file path=ppt/tags/tag343.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348.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353.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354.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5_1*a*1"/>
  <p:tag name="KSO_WM_TEMPLATE_CATEGORY" val="diagram"/>
  <p:tag name="KSO_WM_TEMPLATE_INDEX" val="20194645"/>
  <p:tag name="KSO_WM_UNIT_LAYERLEVEL" val="1"/>
  <p:tag name="KSO_WM_TAG_VERSION" val="1.0"/>
  <p:tag name="KSO_WM_BEAUTIFY_FLAG" val="#wm#"/>
  <p:tag name="KSO_WM_UNIT_COLOR_SCHEME_SHAPE_ID" val="20"/>
  <p:tag name="KSO_WM_UNIT_COLOR_SCHEME_PARENT_PAGE" val="0_1"/>
</p:tagLst>
</file>

<file path=ppt/tags/tag355.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356.xml><?xml version="1.0" encoding="utf-8"?>
<p:tagLst xmlns:p="http://schemas.openxmlformats.org/presentationml/2006/main">
  <p:tag name="KSO_WM_UNIT_TABLE_BEAUTIFY" val="smartTable{5c761f10-10d9-44c0-a12a-3186156b60fe}"/>
</p:tagLst>
</file>

<file path=ppt/tags/tag357.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35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5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6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6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6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5.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366.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36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36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6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7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7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7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5.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376.xml><?xml version="1.0" encoding="utf-8"?>
<p:tagLst xmlns:p="http://schemas.openxmlformats.org/presentationml/2006/main">
  <p:tag name="KSO_WM_UNIT_TABLE_BEAUTIFY" val="smartTable{2a2f6b2e-89c2-4f2a-9bf6-c81fb80857d5}"/>
</p:tagLst>
</file>

<file path=ppt/tags/tag37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37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7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8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8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8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8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85.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386.xml><?xml version="1.0" encoding="utf-8"?>
<p:tagLst xmlns:p="http://schemas.openxmlformats.org/presentationml/2006/main">
  <p:tag name="KSO_WM_UNIT_TABLE_BEAUTIFY" val="smartTable{78bf3a65-c273-403f-a8b2-8012f3a61e45}"/>
</p:tagLst>
</file>

<file path=ppt/tags/tag38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38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8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9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9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9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9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95.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396.xml><?xml version="1.0" encoding="utf-8"?>
<p:tagLst xmlns:p="http://schemas.openxmlformats.org/presentationml/2006/main">
  <p:tag name="KSO_WM_UNIT_TABLE_BEAUTIFY" val="smartTable{1f7a8905-d355-463f-8097-877250e1b857}"/>
</p:tagLst>
</file>

<file path=ppt/tags/tag39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39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9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40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0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0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0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05.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406.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40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40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0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41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1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1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1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15.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416.xml><?xml version="1.0" encoding="utf-8"?>
<p:tagLst xmlns:p="http://schemas.openxmlformats.org/presentationml/2006/main">
  <p:tag name="KSO_WM_UNIT_TABLE_BEAUTIFY" val="smartTable{94deb001-a11a-4303-8f68-f58eb3215d60}"/>
</p:tagLst>
</file>

<file path=ppt/tags/tag41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41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1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42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2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2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2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25.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426.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42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4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4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3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3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4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444.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445.xml><?xml version="1.0" encoding="utf-8"?>
<p:tagLst xmlns:p="http://schemas.openxmlformats.org/presentationml/2006/main">
  <p:tag name="KSO_WM_UNIT_VALUE" val="1227*1269"/>
  <p:tag name="KSO_WM_UNIT_HIGHLIGHT" val="0"/>
  <p:tag name="KSO_WM_UNIT_COMPATIBLE" val="1"/>
  <p:tag name="KSO_WM_UNIT_DIAGRAM_ISNUMVISUAL" val="0"/>
  <p:tag name="KSO_WM_UNIT_DIAGRAM_ISREFERUNIT" val="0"/>
  <p:tag name="KSO_WM_UNIT_TYPE" val="d"/>
  <p:tag name="KSO_WM_UNIT_INDEX" val="1"/>
  <p:tag name="KSO_WM_UNIT_ID" val="diagram20212424_1*d*1"/>
  <p:tag name="KSO_WM_TEMPLATE_CATEGORY" val="diagram"/>
  <p:tag name="KSO_WM_TEMPLATE_INDEX" val="20212424"/>
  <p:tag name="KSO_WM_UNIT_LAYERLEVEL" val="1"/>
  <p:tag name="KSO_WM_TAG_VERSION" val="1.0"/>
  <p:tag name="KSO_WM_BEAUTIFY_FLAG" val="#wm#"/>
  <p:tag name="KSO_WM_CHIP_GROUPID" val="5e7310da9a230a26b9e88a19"/>
  <p:tag name="KSO_WM_CHIP_XID" val="5e7310da9a230a26b9e88a1a"/>
  <p:tag name="KSO_WM_UNIT_DEC_AREA_ID" val="62409f195a4c4b52b652577f6ed568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1cbd838a28e454dbbf45635a149a89e"/>
  <p:tag name="KSO_WM_UNIT_PLACING_PICTURE" val="d1cbd838a28e454dbbf45635a149a89e"/>
  <p:tag name="KSO_WM_TEMPLATE_ASSEMBLE_XID" val="60656f494054ed1e2fb80704"/>
  <p:tag name="KSO_WM_TEMPLATE_ASSEMBLE_GROUPID" val="60656f494054ed1e2fb80704"/>
  <p:tag name="KSO_WM_UNIT_PLACING_PICTURE_USER_VIEWPORT" val="{&quot;height&quot;:6960.0393700787399,&quot;width&quot;:7200.0393700787399}"/>
</p:tagLst>
</file>

<file path=ppt/tags/tag4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424_1*a*1"/>
  <p:tag name="KSO_WM_TEMPLATE_CATEGORY" val="diagram"/>
  <p:tag name="KSO_WM_TEMPLATE_INDEX" val="2021242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155d6a827f30494b9f4c58314845d7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2dfc9b542364559b342657e8a129de7"/>
  <p:tag name="KSO_WM_UNIT_SUPPORT_BIG_FONT" val="1"/>
  <p:tag name="KSO_WM_UNIT_TEXT_FILL_FORE_SCHEMECOLOR_INDEX_BRIGHTNESS" val="0"/>
  <p:tag name="KSO_WM_UNIT_TEXT_FILL_FORE_SCHEMECOLOR_INDEX" val="13"/>
  <p:tag name="KSO_WM_UNIT_TEXT_FILL_TYPE" val="1"/>
  <p:tag name="KSO_WM_TEMPLATE_ASSEMBLE_XID" val="60656f494054ed1e2fb80704"/>
  <p:tag name="KSO_WM_TEMPLATE_ASSEMBLE_GROUPID" val="60656f494054ed1e2fb80704"/>
</p:tagLst>
</file>

<file path=ppt/tags/tag44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24_1*f*1"/>
  <p:tag name="KSO_WM_TEMPLATE_CATEGORY" val="diagram"/>
  <p:tag name="KSO_WM_TEMPLATE_INDEX" val="20212424"/>
  <p:tag name="KSO_WM_UNIT_LAYERLEVEL" val="1"/>
  <p:tag name="KSO_WM_TAG_VERSION" val="1.0"/>
  <p:tag name="KSO_WM_BEAUTIFY_FLAG" val="#wm#"/>
  <p:tag name="KSO_WM_UNIT_DEFAULT_FONT" val="14;20;2"/>
  <p:tag name="KSO_WM_UNIT_BLOCK" val="0"/>
  <p:tag name="KSO_WM_UNIT_VALUE" val="38"/>
  <p:tag name="KSO_WM_UNIT_SHOW_EDIT_AREA_INDICATION" val="1"/>
  <p:tag name="KSO_WM_CHIP_GROUPID" val="5e6b05596848fb12bee65ac8"/>
  <p:tag name="KSO_WM_CHIP_XID" val="5e6b05596848fb12bee65aca"/>
  <p:tag name="KSO_WM_UNIT_DEC_AREA_ID" val="e660f51c9dd347bdb2122ae2c8c75c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34e05be6d924eec9e0ac5663a734b01"/>
  <p:tag name="KSO_WM_UNIT_SUPPORT_BIG_FONT" val="1"/>
  <p:tag name="KSO_WM_UNIT_TEXT_FILL_FORE_SCHEMECOLOR_INDEX_BRIGHTNESS" val="0.25"/>
  <p:tag name="KSO_WM_UNIT_TEXT_FILL_FORE_SCHEMECOLOR_INDEX" val="13"/>
  <p:tag name="KSO_WM_UNIT_TEXT_FILL_TYPE" val="1"/>
  <p:tag name="KSO_WM_TEMPLATE_ASSEMBLE_XID" val="60656f494054ed1e2fb80704"/>
  <p:tag name="KSO_WM_TEMPLATE_ASSEMBLE_GROUPID" val="60656f494054ed1e2fb80704"/>
</p:tagLst>
</file>

<file path=ppt/tags/tag448.xml><?xml version="1.0" encoding="utf-8"?>
<p:tagLst xmlns:p="http://schemas.openxmlformats.org/presentationml/2006/main">
  <p:tag name="KSO_WM_UNIT_BLOCK" val="0"/>
  <p:tag name="KSO_WM_UNIT_SM_LIMIT_TYPE" val="2"/>
  <p:tag name="KSO_WM_UNIT_DEC_AREA_ID" val="110d945efcb14d3f934c623b2593b073"/>
  <p:tag name="KSO_WM_UNIT_HIGHLIGHT" val="0"/>
  <p:tag name="KSO_WM_UNIT_COMPATIBLE" val="0"/>
  <p:tag name="KSO_WM_UNIT_DIAGRAM_ISNUMVISUAL" val="0"/>
  <p:tag name="KSO_WM_UNIT_DIAGRAM_ISREFERUNIT" val="0"/>
  <p:tag name="KSO_WM_UNIT_TYPE" val="i"/>
  <p:tag name="KSO_WM_UNIT_INDEX" val="1"/>
  <p:tag name="KSO_WM_UNIT_ID" val="diagram20212424_1*i*1"/>
  <p:tag name="KSO_WM_TEMPLATE_CATEGORY" val="diagram"/>
  <p:tag name="KSO_WM_TEMPLATE_INDEX" val="2021242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b6f3dda340fd2c9b7b91"/>
  <p:tag name="KSO_WM_CHIP_XID" val="5f22b6f3dda340fd2c9b7b9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494054ed1e2fb80704"/>
  <p:tag name="KSO_WM_TEMPLATE_ASSEMBLE_GROUPID" val="60656f494054ed1e2fb80704"/>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424_1*i*2"/>
  <p:tag name="KSO_WM_TEMPLATE_CATEGORY" val="diagram"/>
  <p:tag name="KSO_WM_TEMPLATE_INDEX" val="20212424"/>
  <p:tag name="KSO_WM_UNIT_LAYERLEVEL" val="1"/>
  <p:tag name="KSO_WM_TAG_VERSION" val="1.0"/>
  <p:tag name="KSO_WM_BEAUTIFY_FLAG" val="#wm#"/>
  <p:tag name="KSO_WM_UNIT_BLOCK" val="0"/>
  <p:tag name="KSO_WM_UNIT_SM_LIMIT_TYPE" val="0"/>
  <p:tag name="KSO_WM_UNIT_DEC_AREA_ID" val="e1ee823d2cab42c69ac08ff97c431d7e"/>
  <p:tag name="KSO_WM_UNIT_TYPE" val="i"/>
  <p:tag name="KSO_WM_UNIT_INDEX" val="2"/>
  <p:tag name="KSO_WM_UNIT_DECORATE_INFO" val="{&quot;DecorateInfoH&quot;:{&quot;IsAbs&quot;:true},&quot;DecorateInfoW&quot;:{&quot;IsAbs&quot;:true},&quot;DecorateInfoX&quot;:{&quot;IsAbs&quot;:true,&quot;Pos&quot;:2},&quot;DecorateInfoY&quot;:{&quot;IsAbs&quot;:true,&quot;Pos&quot;:2},&quot;ReferentInfo&quot;:{&quot;Id&quot;:&quot;155d6a827f30494b9f4c58314845d7ed&quot;,&quot;X&quot;:{&quot;Pos&quot;:2},&quot;Y&quot;:{&quot;Pos&quot;:0}},&quot;whChangeMode&quot;:0}"/>
  <p:tag name="KSO_WM_CHIP_GROUPID" val="5f22b6f3dda340fd2c9b7b91"/>
  <p:tag name="KSO_WM_CHIP_XID" val="5f22b6f3dda340fd2c9b7b9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f494054ed1e2fb80704"/>
  <p:tag name="KSO_WM_TEMPLATE_ASSEMBLE_GROUPID" val="60656f494054ed1e2fb80704"/>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BEAUTIFY_FLAG" val="#wm#"/>
  <p:tag name="KSO_WM_TEMPLATE_CATEGORY" val="diagram"/>
  <p:tag name="KSO_WM_TEMPLATE_INDEX" val="20212424"/>
</p:tagLst>
</file>

<file path=ppt/tags/tag451.xml><?xml version="1.0" encoding="utf-8"?>
<p:tagLst xmlns:p="http://schemas.openxmlformats.org/presentationml/2006/main">
  <p:tag name="KSO_WM_UNIT_VALUE" val="1227*1269"/>
  <p:tag name="KSO_WM_UNIT_HIGHLIGHT" val="0"/>
  <p:tag name="KSO_WM_UNIT_COMPATIBLE" val="1"/>
  <p:tag name="KSO_WM_UNIT_DIAGRAM_ISNUMVISUAL" val="0"/>
  <p:tag name="KSO_WM_UNIT_DIAGRAM_ISREFERUNIT" val="0"/>
  <p:tag name="KSO_WM_UNIT_TYPE" val="d"/>
  <p:tag name="KSO_WM_UNIT_INDEX" val="1"/>
  <p:tag name="KSO_WM_UNIT_ID" val="diagram20212424_1*d*1"/>
  <p:tag name="KSO_WM_TEMPLATE_CATEGORY" val="diagram"/>
  <p:tag name="KSO_WM_TEMPLATE_INDEX" val="20212424"/>
  <p:tag name="KSO_WM_UNIT_LAYERLEVEL" val="1"/>
  <p:tag name="KSO_WM_TAG_VERSION" val="1.0"/>
  <p:tag name="KSO_WM_BEAUTIFY_FLAG" val="#wm#"/>
  <p:tag name="KSO_WM_CHIP_GROUPID" val="5e7310da9a230a26b9e88a19"/>
  <p:tag name="KSO_WM_CHIP_XID" val="5e7310da9a230a26b9e88a1a"/>
  <p:tag name="KSO_WM_UNIT_DEC_AREA_ID" val="62409f195a4c4b52b652577f6ed568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1cbd838a28e454dbbf45635a149a89e"/>
  <p:tag name="KSO_WM_UNIT_PLACING_PICTURE" val="d1cbd838a28e454dbbf45635a149a89e"/>
  <p:tag name="KSO_WM_TEMPLATE_ASSEMBLE_XID" val="60656f494054ed1e2fb80704"/>
  <p:tag name="KSO_WM_TEMPLATE_ASSEMBLE_GROUPID" val="60656f494054ed1e2fb80704"/>
  <p:tag name="KSO_WM_UNIT_PLACING_PICTURE_USER_VIEWPORT" val="{&quot;height&quot;:6960.0393700787399,&quot;width&quot;:7200.0393700787399}"/>
</p:tagLst>
</file>

<file path=ppt/tags/tag45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24_1*f*1"/>
  <p:tag name="KSO_WM_TEMPLATE_CATEGORY" val="diagram"/>
  <p:tag name="KSO_WM_TEMPLATE_INDEX" val="20212424"/>
  <p:tag name="KSO_WM_UNIT_LAYERLEVEL" val="1"/>
  <p:tag name="KSO_WM_TAG_VERSION" val="1.0"/>
  <p:tag name="KSO_WM_BEAUTIFY_FLAG" val="#wm#"/>
  <p:tag name="KSO_WM_UNIT_DEFAULT_FONT" val="14;20;2"/>
  <p:tag name="KSO_WM_UNIT_BLOCK" val="0"/>
  <p:tag name="KSO_WM_UNIT_VALUE" val="38"/>
  <p:tag name="KSO_WM_UNIT_SHOW_EDIT_AREA_INDICATION" val="1"/>
  <p:tag name="KSO_WM_CHIP_GROUPID" val="5e6b05596848fb12bee65ac8"/>
  <p:tag name="KSO_WM_CHIP_XID" val="5e6b05596848fb12bee65aca"/>
  <p:tag name="KSO_WM_UNIT_DEC_AREA_ID" val="e660f51c9dd347bdb2122ae2c8c75c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34e05be6d924eec9e0ac5663a734b01"/>
  <p:tag name="KSO_WM_UNIT_SUPPORT_BIG_FONT" val="1"/>
  <p:tag name="KSO_WM_UNIT_TEXT_FILL_FORE_SCHEMECOLOR_INDEX_BRIGHTNESS" val="0.25"/>
  <p:tag name="KSO_WM_UNIT_TEXT_FILL_FORE_SCHEMECOLOR_INDEX" val="13"/>
  <p:tag name="KSO_WM_UNIT_TEXT_FILL_TYPE" val="1"/>
  <p:tag name="KSO_WM_TEMPLATE_ASSEMBLE_XID" val="60656f494054ed1e2fb80704"/>
  <p:tag name="KSO_WM_TEMPLATE_ASSEMBLE_GROUPID" val="60656f494054ed1e2fb80704"/>
</p:tagLst>
</file>

<file path=ppt/tags/tag453.xml><?xml version="1.0" encoding="utf-8"?>
<p:tagLst xmlns:p="http://schemas.openxmlformats.org/presentationml/2006/main">
  <p:tag name="KSO_WM_UNIT_BLOCK" val="0"/>
  <p:tag name="KSO_WM_UNIT_SM_LIMIT_TYPE" val="2"/>
  <p:tag name="KSO_WM_UNIT_DEC_AREA_ID" val="110d945efcb14d3f934c623b2593b073"/>
  <p:tag name="KSO_WM_UNIT_HIGHLIGHT" val="0"/>
  <p:tag name="KSO_WM_UNIT_COMPATIBLE" val="0"/>
  <p:tag name="KSO_WM_UNIT_DIAGRAM_ISNUMVISUAL" val="0"/>
  <p:tag name="KSO_WM_UNIT_DIAGRAM_ISREFERUNIT" val="0"/>
  <p:tag name="KSO_WM_UNIT_TYPE" val="i"/>
  <p:tag name="KSO_WM_UNIT_INDEX" val="1"/>
  <p:tag name="KSO_WM_UNIT_ID" val="diagram20212424_1*i*1"/>
  <p:tag name="KSO_WM_TEMPLATE_CATEGORY" val="diagram"/>
  <p:tag name="KSO_WM_TEMPLATE_INDEX" val="2021242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b6f3dda340fd2c9b7b91"/>
  <p:tag name="KSO_WM_CHIP_XID" val="5f22b6f3dda340fd2c9b7b9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494054ed1e2fb80704"/>
  <p:tag name="KSO_WM_TEMPLATE_ASSEMBLE_GROUPID" val="60656f494054ed1e2fb80704"/>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424_1*i*2"/>
  <p:tag name="KSO_WM_TEMPLATE_CATEGORY" val="diagram"/>
  <p:tag name="KSO_WM_TEMPLATE_INDEX" val="20212424"/>
  <p:tag name="KSO_WM_UNIT_LAYERLEVEL" val="1"/>
  <p:tag name="KSO_WM_TAG_VERSION" val="1.0"/>
  <p:tag name="KSO_WM_BEAUTIFY_FLAG" val="#wm#"/>
  <p:tag name="KSO_WM_UNIT_BLOCK" val="0"/>
  <p:tag name="KSO_WM_UNIT_SM_LIMIT_TYPE" val="0"/>
  <p:tag name="KSO_WM_UNIT_DEC_AREA_ID" val="e1ee823d2cab42c69ac08ff97c431d7e"/>
  <p:tag name="KSO_WM_UNIT_TYPE" val="i"/>
  <p:tag name="KSO_WM_UNIT_INDEX" val="2"/>
  <p:tag name="KSO_WM_UNIT_DECORATE_INFO" val="{&quot;DecorateInfoH&quot;:{&quot;IsAbs&quot;:true},&quot;DecorateInfoW&quot;:{&quot;IsAbs&quot;:true},&quot;DecorateInfoX&quot;:{&quot;IsAbs&quot;:true,&quot;Pos&quot;:2},&quot;DecorateInfoY&quot;:{&quot;IsAbs&quot;:true,&quot;Pos&quot;:2},&quot;ReferentInfo&quot;:{&quot;Id&quot;:&quot;155d6a827f30494b9f4c58314845d7ed&quot;,&quot;X&quot;:{&quot;Pos&quot;:2},&quot;Y&quot;:{&quot;Pos&quot;:0}},&quot;whChangeMode&quot;:0}"/>
  <p:tag name="KSO_WM_CHIP_GROUPID" val="5f22b6f3dda340fd2c9b7b91"/>
  <p:tag name="KSO_WM_CHIP_XID" val="5f22b6f3dda340fd2c9b7b9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f494054ed1e2fb80704"/>
  <p:tag name="KSO_WM_TEMPLATE_ASSEMBLE_GROUPID" val="60656f494054ed1e2fb80704"/>
</p:tagLst>
</file>

<file path=ppt/tags/tag455.xml><?xml version="1.0" encoding="utf-8"?>
<p:tagLst xmlns:p="http://schemas.openxmlformats.org/presentationml/2006/main">
  <p:tag name="KSO_WM_BEAUTIFY_FLAG" val="#wm#"/>
  <p:tag name="KSO_WM_TEMPLATE_CATEGORY" val="diagram"/>
  <p:tag name="KSO_WM_TEMPLATE_INDEX" val="20212424"/>
</p:tagLst>
</file>

<file path=ppt/tags/tag456.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7.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9"/>
  <p:tag name="KSO_WM_UNIT_TEXT_FILL_FORE_SCHEMECOLOR_INDEX" val="16"/>
  <p:tag name="KSO_WM_UNIT_TEXT_FILL_TYPE" val="1"/>
</p:tagLst>
</file>

<file path=ppt/tags/tag45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9"/>
  <p:tag name="KSO_WM_UNIT_TEXT_FILL_FORE_SCHEMECOLOR_INDEX" val="16"/>
  <p:tag name="KSO_WM_UNIT_TEXT_FILL_TYPE" val="1"/>
</p:tagLst>
</file>

<file path=ppt/tags/tag45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4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7.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ags/tag5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UNIT_FILL_FORE_SCHEMECOLOR_INDEX_BRIGHTNESS" val="0.4"/>
  <p:tag name="KSO_WM_UNIT_FILL_FORE_SCHEMECOLOR_INDEX" val="9"/>
  <p:tag name="KSO_WM_UNIT_FILL_TYPE" val="1"/>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6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2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7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TYPE" val="i"/>
  <p:tag name="KSO_WM_UNIT_SUBTYPE" val="h"/>
  <p:tag name="KSO_WM_SLIDE_BACKGROUND_TYPE" val="general"/>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Lst>
</file>

<file path=ppt/tags/tag80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2.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8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6.xml><?xml version="1.0" encoding="utf-8"?>
<p:tagLst xmlns:p="http://schemas.openxmlformats.org/presentationml/2006/main">
  <p:tag name="KSO_WM_UNIT_TYPE" val="i"/>
  <p:tag name="KSO_WM_UNIT_SUBTYPE" val="h"/>
  <p:tag name="KSO_WM_SLIDE_BACKGROUND_TYPE" val="frame"/>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3*i*0"/>
  <p:tag name="KSO_WM_UNIT_LAYERLEVEL" val="1"/>
  <p:tag name="KSO_WM_TAG_VERSION" val="1.0"/>
  <p:tag name="KSO_WM_BEAUTIFY_FLAG" val="#wm#"/>
</p:tagLst>
</file>

<file path=ppt/tags/tag8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6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9.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2.xml><?xml version="1.0" encoding="utf-8"?>
<p:tagLst xmlns:p="http://schemas.openxmlformats.org/presentationml/2006/main">
  <p:tag name="KSO_WM_UNIT_FILL_FORE_SCHEMECOLOR_INDEX_BRIGHTNESS" val="0.4"/>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887.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9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9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9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9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9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0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9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Lst>
</file>

<file path=ppt/tags/tag906.xml><?xml version="1.0" encoding="utf-8"?>
<p:tagLst xmlns:p="http://schemas.openxmlformats.org/presentationml/2006/main">
  <p:tag name="KSO_WM_SLIDE_BACKGROUND_TYPE" val="leftRight"/>
  <p:tag name="KSO_WM_SLIDE_BK_DARK_LIGHT" val="2"/>
  <p:tag name="KSO_WM_UNIT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907.xml><?xml version="1.0" encoding="utf-8"?>
<p:tagLst xmlns:p="http://schemas.openxmlformats.org/presentationml/2006/main">
  <p:tag name="KSO_WM_UNIT_TYPE" val="i"/>
  <p:tag name="KSO_WM_UNIT_SUBTYPE" val="h"/>
  <p:tag name="KSO_WM_SLIDE_BACKGROUND_TYPE" val="leftRight"/>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4*i*0"/>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83_1*i*2"/>
  <p:tag name="KSO_WM_TEMPLATE_CATEGORY" val="diagram"/>
  <p:tag name="KSO_WM_TEMPLATE_INDEX" val="20211483"/>
  <p:tag name="KSO_WM_UNIT_LAYERLEVEL" val="1"/>
  <p:tag name="KSO_WM_TAG_VERSION" val="1.0"/>
  <p:tag name="KSO_WM_BEAUTIFY_FLAG" val="#wm#"/>
  <p:tag name="KSO_WM_UNIT_TYPE" val="i"/>
  <p:tag name="KSO_WM_UNIT_INDEX" val="2"/>
  <p:tag name="KSO_WM_UNIT_BLOCK" val="0"/>
  <p:tag name="KSO_WM_UNIT_SM_LIMIT_TYPE" val="2"/>
  <p:tag name="KSO_WM_UNIT_DEC_AREA_ID" val="e24cf69af5c44dfb80597a9df8af8dd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6c937b7b7ee298d401b012"/>
  <p:tag name="KSO_WM_CHIP_XID" val="5f6c937b7b7ee298d401b013"/>
  <p:tag name="KSO_WM_UNIT_LINE_FORE_SCHEMECOLOR_INDEX_BRIGHTNESS" val="0"/>
  <p:tag name="KSO_WM_UNIT_LINE_FORE_SCHEMECOLOR_INDEX" val="16"/>
  <p:tag name="KSO_WM_UNIT_LINE_FILL_TYPE" val="2"/>
  <p:tag name="KSO_WM_TEMPLATE_ASSEMBLE_XID" val="60656efb4054ed1e2fb801cc"/>
  <p:tag name="KSO_WM_TEMPLATE_ASSEMBLE_GROUPID" val="60656efb4054ed1e2fb801cc"/>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83_1*i*3"/>
  <p:tag name="KSO_WM_TEMPLATE_CATEGORY" val="diagram"/>
  <p:tag name="KSO_WM_TEMPLATE_INDEX" val="20211483"/>
  <p:tag name="KSO_WM_UNIT_LAYERLEVEL" val="1"/>
  <p:tag name="KSO_WM_TAG_VERSION" val="1.0"/>
  <p:tag name="KSO_WM_BEAUTIFY_FLAG" val="#wm#"/>
  <p:tag name="KSO_WM_UNIT_TYPE" val="i"/>
  <p:tag name="KSO_WM_UNIT_INDEX" val="3"/>
  <p:tag name="KSO_WM_UNIT_BLOCK" val="0"/>
  <p:tag name="KSO_WM_UNIT_SM_LIMIT_TYPE" val="2"/>
  <p:tag name="KSO_WM_UNIT_DEC_AREA_ID" val="95a8901f6987490aae7593183023a668"/>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f6c937b7b7ee298d401b012"/>
  <p:tag name="KSO_WM_CHIP_XID" val="5f6c937b7b7ee298d401b013"/>
  <p:tag name="KSO_WM_UNIT_LINE_FORE_SCHEMECOLOR_INDEX_BRIGHTNESS" val="0"/>
  <p:tag name="KSO_WM_UNIT_LINE_FORE_SCHEMECOLOR_INDEX" val="16"/>
  <p:tag name="KSO_WM_UNIT_LINE_FILL_TYPE" val="2"/>
  <p:tag name="KSO_WM_TEMPLATE_ASSEMBLE_XID" val="60656efb4054ed1e2fb801cc"/>
  <p:tag name="KSO_WM_TEMPLATE_ASSEMBLE_GROUPID" val="60656efb4054ed1e2fb801cc"/>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83_1*i*4"/>
  <p:tag name="KSO_WM_TEMPLATE_CATEGORY" val="diagram"/>
  <p:tag name="KSO_WM_TEMPLATE_INDEX" val="20211483"/>
  <p:tag name="KSO_WM_UNIT_LAYERLEVEL" val="1"/>
  <p:tag name="KSO_WM_TAG_VERSION" val="1.0"/>
  <p:tag name="KSO_WM_BEAUTIFY_FLAG" val="#wm#"/>
  <p:tag name="KSO_WM_UNIT_TYPE" val="i"/>
  <p:tag name="KSO_WM_UNIT_INDEX" val="4"/>
  <p:tag name="KSO_WM_UNIT_BLOCK" val="0"/>
  <p:tag name="KSO_WM_UNIT_SM_LIMIT_TYPE" val="2"/>
  <p:tag name="KSO_WM_UNIT_DEC_AREA_ID" val="2244a0f1b14b4a268f8a2990b42fe12d"/>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60656efb4054ed1e2fb801cc"/>
  <p:tag name="KSO_WM_TEMPLATE_ASSEMBLE_GROUPID" val="60656efb4054ed1e2fb801cc"/>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483_1*i*5"/>
  <p:tag name="KSO_WM_TEMPLATE_CATEGORY" val="diagram"/>
  <p:tag name="KSO_WM_TEMPLATE_INDEX" val="20211483"/>
  <p:tag name="KSO_WM_UNIT_LAYERLEVEL" val="1"/>
  <p:tag name="KSO_WM_TAG_VERSION" val="1.0"/>
  <p:tag name="KSO_WM_BEAUTIFY_FLAG" val="#wm#"/>
  <p:tag name="KSO_WM_UNIT_TYPE" val="i"/>
  <p:tag name="KSO_WM_UNIT_INDEX" val="5"/>
  <p:tag name="KSO_WM_UNIT_BLOCK" val="0"/>
  <p:tag name="KSO_WM_UNIT_SM_LIMIT_TYPE" val="2"/>
  <p:tag name="KSO_WM_UNIT_DEC_AREA_ID" val="3e56843929ba4590b1dd56db50fbcb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6c937b7b7ee298d401b012"/>
  <p:tag name="KSO_WM_CHIP_XID" val="5f6c937b7b7ee298d401b013"/>
  <p:tag name="KSO_WM_UNIT_LINE_FORE_SCHEMECOLOR_INDEX_BRIGHTNESS" val="0"/>
  <p:tag name="KSO_WM_UNIT_LINE_FORE_SCHEMECOLOR_INDEX" val="15"/>
  <p:tag name="KSO_WM_UNIT_LINE_FILL_TYPE" val="2"/>
  <p:tag name="KSO_WM_TEMPLATE_ASSEMBLE_XID" val="60656efb4054ed1e2fb801cc"/>
  <p:tag name="KSO_WM_TEMPLATE_ASSEMBLE_GROUPID" val="60656efb4054ed1e2fb801cc"/>
</p:tagLst>
</file>

<file path=ppt/tags/tag912.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1483_1*a*1"/>
  <p:tag name="KSO_WM_TEMPLATE_CATEGORY" val="diagram"/>
  <p:tag name="KSO_WM_TEMPLATE_INDEX" val="20211483"/>
  <p:tag name="KSO_WM_UNIT_LAYERLEVEL" val="1"/>
  <p:tag name="KSO_WM_TAG_VERSION" val="1.0"/>
  <p:tag name="KSO_WM_BEAUTIFY_FLAG" val="#wm#"/>
  <p:tag name="KSO_WM_CHIP_GROUPID" val="5f461bcef3f92eac738049c8"/>
  <p:tag name="KSO_WM_CHIP_XID" val="5f461bcef3f92eac738049c9"/>
  <p:tag name="KSO_WM_UNIT_DEC_AREA_ID" val="c7caa37d181d41738a9aaca42e2d6b8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80e4b5f7ef6472eb1456a39aef0d7aa"/>
  <p:tag name="KSO_WM_UNIT_TEXT_FILL_FORE_SCHEMECOLOR_INDEX_BRIGHTNESS" val="0"/>
  <p:tag name="KSO_WM_UNIT_TEXT_FILL_FORE_SCHEMECOLOR_INDEX" val="13"/>
  <p:tag name="KSO_WM_UNIT_TEXT_FILL_TYPE" val="1"/>
  <p:tag name="KSO_WM_TEMPLATE_ASSEMBLE_XID" val="60656efb4054ed1e2fb801cc"/>
  <p:tag name="KSO_WM_TEMPLATE_ASSEMBLE_GROUPID" val="60656efb4054ed1e2fb801cc"/>
</p:tagLst>
</file>

<file path=ppt/tags/tag91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11483_1*b*1"/>
  <p:tag name="KSO_WM_TEMPLATE_CATEGORY" val="diagram"/>
  <p:tag name="KSO_WM_TEMPLATE_INDEX" val="20211483"/>
  <p:tag name="KSO_WM_UNIT_LAYERLEVEL" val="1"/>
  <p:tag name="KSO_WM_TAG_VERSION" val="1.0"/>
  <p:tag name="KSO_WM_BEAUTIFY_FLAG" val="#wm#"/>
  <p:tag name="KSO_WM_CHIP_GROUPID" val="5f461bcef3f92eac738049c8"/>
  <p:tag name="KSO_WM_CHIP_XID" val="5f461bcef3f92eac738049c9"/>
  <p:tag name="KSO_WM_UNIT_DEC_AREA_ID" val="22fa85eccb1f490db8f2ef4a7c76c73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80e4b5f7ef6472eb1456a39aef0d7aa"/>
  <p:tag name="KSO_WM_UNIT_TEXT_FILL_FORE_SCHEMECOLOR_INDEX_BRIGHTNESS" val="-0.5"/>
  <p:tag name="KSO_WM_UNIT_TEXT_FILL_FORE_SCHEMECOLOR_INDEX" val="14"/>
  <p:tag name="KSO_WM_UNIT_TEXT_FILL_TYPE" val="1"/>
  <p:tag name="KSO_WM_TEMPLATE_ASSEMBLE_XID" val="60656efb4054ed1e2fb801cc"/>
  <p:tag name="KSO_WM_TEMPLATE_ASSEMBLE_GROUPID" val="60656efb4054ed1e2fb801cc"/>
</p:tagLst>
</file>

<file path=ppt/tags/tag914.xml><?xml version="1.0" encoding="utf-8"?>
<p:tagLst xmlns:p="http://schemas.openxmlformats.org/presentationml/2006/main">
  <p:tag name="KSO_WM_UNIT_SUBTYPE" val="a"/>
  <p:tag name="KSO_WM_UNIT_PRESET_TEXT" val="单击此处输入您的正文，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782_1*m_h_f*1_2_1"/>
  <p:tag name="KSO_WM_TEMPLATE_CATEGORY" val="diagram"/>
  <p:tag name="KSO_WM_TEMPLATE_INDEX" val="20205782"/>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915.xml><?xml version="1.0" encoding="utf-8"?>
<p:tagLst xmlns:p="http://schemas.openxmlformats.org/presentationml/2006/main">
  <p:tag name="KSO_WM_SLIDE_ID" val="diagram202114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06*540"/>
  <p:tag name="KSO_WM_SLIDE_POSITION" val="0*0"/>
  <p:tag name="KSO_WM_TAG_VERSION" val="1.0"/>
  <p:tag name="KSO_WM_BEAUTIFY_FLAG" val="#wm#"/>
  <p:tag name="KSO_WM_TEMPLATE_CATEGORY" val="diagram"/>
  <p:tag name="KSO_WM_TEMPLATE_INDEX" val="20211483"/>
  <p:tag name="KSO_WM_SLIDE_LAYOUT" val="a_b_d"/>
  <p:tag name="KSO_WM_SLIDE_LAYOUT_CNT" val="1_1_1"/>
  <p:tag name="KSO_WM_SLIDE_LAYOUT_INFO" val="{&quot;direction&quot;:1,&quot;id&quot;:&quot;2021-08-30T09:43:36&quot;,&quot;maxSize&quot;:{&quot;size1&quot;:35},&quot;minSize&quot;:{&quot;size1&quot;:35},&quot;normalSize&quot;:{&quot;size1&quot;:35},&quot;subLayout&quot;:[{&quot;backgroundInfo&quot;:[{&quot;bottom&quot;:0,&quot;bottomAbs&quot;:false,&quot;left&quot;:0,&quot;leftAbs&quot;:false,&quot;right&quot;:0,&quot;rightAbs&quot;:false,&quot;top&quot;:0,&quot;topAbs&quot;:false,&quot;type&quot;:&quot;leftRight&quot;}],&quot;id&quot;:&quot;2021-08-30T09:43:36&quot;,&quot;margin&quot;:{&quot;bottom&quot;:5.5029997825622559,&quot;left&quot;:1.2450000047683716,&quot;right&quot;:1.2960000038146973,&quot;top&quot;:3.3870000839233398},&quot;type&quot;:0},{&quot;id&quot;:&quot;2021-08-30T09:43:36&quot;,&quot;margin&quot;:{&quot;bottom&quot;:2.5399999618530273,&quot;left&quot;:1.6920000314712524,&quot;right&quot;:1.8980000019073486,&quot;top&quot;:2.5399999618530273},&quot;type&quot;:0}],&quot;type&quot;:0}"/>
  <p:tag name="KSO_WM_SLIDE_CAN_ADD_NAVIGATION" val="1"/>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37b7b7ee298d401b013"/>
  <p:tag name="KSO_WM_CHIP_FILLPROP" val="[[{&quot;text_align&quot;:&quot;lm&quot;,&quot;text_direction&quot;:&quot;horizontal&quot;,&quot;support_big_font&quot;:false,&quot;picture_toward&quot;:0,&quot;picture_dockside&quot;:[],&quot;fill_id&quot;:&quot;350ec91c9ad44fdbb206e19c2af94b5f&quot;,&quot;fill_align&quot;:&quot;cm&quot;,&quot;chip_types&quot;:[&quot;text&quot;,&quot;header&quot;]},{&quot;text_align&quot;:&quot;lm&quot;,&quot;text_direction&quot;:&quot;horizontal&quot;,&quot;support_features&quot;:[&quot;collage&quot;,&quot;carousel&quot;],&quot;support_big_font&quot;:false,&quot;picture_toward&quot;:0,&quot;picture_dockside&quot;:[],&quot;fill_id&quot;:&quot;7dc253cee86c47f8a027a0eb4441b5ce&quot;,&quot;fill_align&quot;:&quot;cm&quot;,&quot;chip_types&quot;:[&quot;diagram&quot;,&quot;text&quot;,&quot;picture&quot;,&quot;chart&quot;,&quot;table&quot;,&quot;video&quot;]}]]"/>
  <p:tag name="KSO_WM_CHIP_DECFILLPROP" val="[]"/>
  <p:tag name="KSO_WM_CHIP_GROUPID" val="5f6c937b7b7ee298d401b012"/>
  <p:tag name="KSO_WM_SLIDE_BK_DARK_LIGHT" val="2"/>
  <p:tag name="KSO_WM_SLIDE_BACKGROUND_TYPE" val="leftRight"/>
  <p:tag name="KSO_WM_SLIDE_SUPPORT_FEATURE_TYPE" val="3"/>
  <p:tag name="KSO_WM_TEMPLATE_ASSEMBLE_XID" val="60656efb4054ed1e2fb801cc"/>
  <p:tag name="KSO_WM_TEMPLATE_ASSEMBLE_GROUPID" val="60656efb4054ed1e2fb801cc"/>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93.xml><?xml version="1.0" encoding="utf-8"?>
<p:tagLst xmlns:p="http://schemas.openxmlformats.org/presentationml/2006/main">
  <p:tag name="KSO_WM_SLIDE_BACKGROUND_TYPE" val="leftRight"/>
  <p:tag name="KSO_WM_SLIDE_BK_DARK_LIGHT" val="2"/>
  <p:tag name="KSO_WM_UNIT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934.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935.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3*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936.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3*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937.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3*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 name="KSO_WM_UNIT_DIAGRAM_SCHEMECOLOR_ID" val="0"/>
</p:tagLst>
</file>

<file path=ppt/tags/tag938.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3*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939.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3*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94.xml><?xml version="1.0" encoding="utf-8"?>
<p:tagLst xmlns:p="http://schemas.openxmlformats.org/presentationml/2006/main">
  <p:tag name="KSO_WM_UNIT_TYPE" val="i"/>
  <p:tag name="KSO_WM_UNIT_SUBTYPE" val="h"/>
  <p:tag name="KSO_WM_SLIDE_BACKGROUND_TYPE" val="leftRight"/>
  <p:tag name="KSO_WM_SLIDE_BK_DARK_LIGHT" val="2"/>
  <p:tag name="KSO_WM_UNIT_BK_DARK_LIGHT" val="2"/>
  <p:tag name="KSO_WM_UNIT_HIGHLIGHT" val="0"/>
  <p:tag name="KSO_WM_UNIT_COMPATIBLE" val="0"/>
  <p:tag name="KSO_WM_UNIT_DIAGRAM_ISNUMVISUAL" val="0"/>
  <p:tag name="KSO_WM_UNIT_DIAGRAM_ISREFERUNIT" val="0"/>
  <p:tag name="KSO_WM_UNIT_INDEX" val="0"/>
  <p:tag name="KSO_WM_UNIT_ID" val="_14*i*0"/>
  <p:tag name="KSO_WM_UNIT_LAYERLEVEL" val="1"/>
  <p:tag name="KSO_WM_TAG_VERSION" val="1.0"/>
  <p:tag name="KSO_WM_BEAUTIFY_FLAG" val="#wm#"/>
</p:tagLst>
</file>

<file path=ppt/tags/tag940.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3*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41.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3*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42.xml><?xml version="1.0" encoding="utf-8"?>
<p:tagLst xmlns:p="http://schemas.openxmlformats.org/presentationml/2006/main">
  <p:tag name="KSO_WM_TEMPLATE_CATEGORY" val="diagram"/>
  <p:tag name="KSO_WM_TEMPLATE_INDEX" val="20187900"/>
  <p:tag name="KSO_WM_UNIT_TYPE" val="q_i"/>
  <p:tag name="KSO_WM_UNIT_INDEX" val="1_9"/>
  <p:tag name="KSO_WM_UNIT_ID" val="diagram20187900_3*q_i*1_9"/>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43.xml><?xml version="1.0" encoding="utf-8"?>
<p:tagLst xmlns:p="http://schemas.openxmlformats.org/presentationml/2006/main">
  <p:tag name="KSO_WM_TEMPLATE_CATEGORY" val="diagram"/>
  <p:tag name="KSO_WM_TEMPLATE_INDEX" val="20187900"/>
  <p:tag name="KSO_WM_UNIT_TYPE" val="q_i"/>
  <p:tag name="KSO_WM_UNIT_INDEX" val="1_8"/>
  <p:tag name="KSO_WM_UNIT_ID" val="diagram20187900_3*q_i*1_8"/>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44.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3*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45.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3*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46.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3*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47.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3*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48.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3*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949.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3*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0.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3*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51.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3*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952.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3*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53.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3*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54.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3*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955.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3*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56.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3*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957.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958.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3*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959.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3*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0.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3*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961.xml><?xml version="1.0" encoding="utf-8"?>
<p:tagLst xmlns:p="http://schemas.openxmlformats.org/presentationml/2006/main">
  <p:tag name="KSO_WM_TEMPLATE_CATEGORY" val="diagram"/>
  <p:tag name="KSO_WM_TEMPLATE_INDEX" val="20187900"/>
  <p:tag name="KSO_WM_UNIT_ID" val="diagram20187900_4*q_i*1_10"/>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1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962.xml><?xml version="1.0" encoding="utf-8"?>
<p:tagLst xmlns:p="http://schemas.openxmlformats.org/presentationml/2006/main">
  <p:tag name="KSO_WM_TEMPLATE_CATEGORY" val="diagram"/>
  <p:tag name="KSO_WM_TEMPLATE_INDEX" val="20187900"/>
  <p:tag name="KSO_WM_UNIT_ID" val="diagram20187900_4*q_i*1_4"/>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4"/>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963.xml><?xml version="1.0" encoding="utf-8"?>
<p:tagLst xmlns:p="http://schemas.openxmlformats.org/presentationml/2006/main">
  <p:tag name="KSO_WM_TEMPLATE_CATEGORY" val="diagram"/>
  <p:tag name="KSO_WM_TEMPLATE_INDEX" val="20187900"/>
  <p:tag name="KSO_WM_UNIT_ID" val="diagram20187900_4*q_i*1_3"/>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3"/>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964.xml><?xml version="1.0" encoding="utf-8"?>
<p:tagLst xmlns:p="http://schemas.openxmlformats.org/presentationml/2006/main">
  <p:tag name="KSO_WM_TEMPLATE_CATEGORY" val="diagram"/>
  <p:tag name="KSO_WM_TEMPLATE_INDEX" val="20187900"/>
  <p:tag name="KSO_WM_UNIT_ID" val="diagram20187900_4*q_i*1_2"/>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2"/>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65.xml><?xml version="1.0" encoding="utf-8"?>
<p:tagLst xmlns:p="http://schemas.openxmlformats.org/presentationml/2006/main">
  <p:tag name="KSO_WM_TEMPLATE_CATEGORY" val="diagram"/>
  <p:tag name="KSO_WM_TEMPLATE_INDEX" val="20187900"/>
  <p:tag name="KSO_WM_UNIT_ID" val="diagram20187900_4*q_h_i*1_1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2"/>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66.xml><?xml version="1.0" encoding="utf-8"?>
<p:tagLst xmlns:p="http://schemas.openxmlformats.org/presentationml/2006/main">
  <p:tag name="KSO_WM_TEMPLATE_CATEGORY" val="diagram"/>
  <p:tag name="KSO_WM_TEMPLATE_INDEX" val="20187900"/>
  <p:tag name="KSO_WM_UNIT_ID" val="diagram20187900_4*q_h_i*1_1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67.xml><?xml version="1.0" encoding="utf-8"?>
<p:tagLst xmlns:p="http://schemas.openxmlformats.org/presentationml/2006/main">
  <p:tag name="KSO_WM_TEMPLATE_CATEGORY" val="diagram"/>
  <p:tag name="KSO_WM_TEMPLATE_INDEX" val="20187900"/>
  <p:tag name="KSO_WM_UNIT_ID" val="diagram20187900_4*q_h_f*1_1_1"/>
  <p:tag name="KSO_WM_UNIT_LAYERLEVEL" val="1_1_1"/>
  <p:tag name="KSO_WM_UNIT_VALUE" val="130"/>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68.xml><?xml version="1.0" encoding="utf-8"?>
<p:tagLst xmlns:p="http://schemas.openxmlformats.org/presentationml/2006/main">
  <p:tag name="KSO_WM_TEMPLATE_CATEGORY" val="diagram"/>
  <p:tag name="KSO_WM_TEMPLATE_INDEX" val="20187900"/>
  <p:tag name="KSO_WM_UNIT_ID" val="diagram20187900_4*q_h_i*1_4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2"/>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69.xml><?xml version="1.0" encoding="utf-8"?>
<p:tagLst xmlns:p="http://schemas.openxmlformats.org/presentationml/2006/main">
  <p:tag name="KSO_WM_TEMPLATE_CATEGORY" val="diagram"/>
  <p:tag name="KSO_WM_TEMPLATE_INDEX" val="20187900"/>
  <p:tag name="KSO_WM_UNIT_ID" val="diagram20187900_4*q_h_i*1_4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0.xml><?xml version="1.0" encoding="utf-8"?>
<p:tagLst xmlns:p="http://schemas.openxmlformats.org/presentationml/2006/main">
  <p:tag name="KSO_WM_TEMPLATE_CATEGORY" val="diagram"/>
  <p:tag name="KSO_WM_TEMPLATE_INDEX" val="20187900"/>
  <p:tag name="KSO_WM_UNIT_ID" val="diagram20187900_4*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4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71.xml><?xml version="1.0" encoding="utf-8"?>
<p:tagLst xmlns:p="http://schemas.openxmlformats.org/presentationml/2006/main">
  <p:tag name="KSO_WM_TEMPLATE_CATEGORY" val="diagram"/>
  <p:tag name="KSO_WM_TEMPLATE_INDEX" val="20187900"/>
  <p:tag name="KSO_WM_UNIT_ID" val="diagram20187900_4*q_h_i*1_3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2"/>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72.xml><?xml version="1.0" encoding="utf-8"?>
<p:tagLst xmlns:p="http://schemas.openxmlformats.org/presentationml/2006/main">
  <p:tag name="KSO_WM_TEMPLATE_CATEGORY" val="diagram"/>
  <p:tag name="KSO_WM_TEMPLATE_INDEX" val="20187900"/>
  <p:tag name="KSO_WM_UNIT_ID" val="diagram20187900_4*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73.xml><?xml version="1.0" encoding="utf-8"?>
<p:tagLst xmlns:p="http://schemas.openxmlformats.org/presentationml/2006/main">
  <p:tag name="KSO_WM_TEMPLATE_CATEGORY" val="diagram"/>
  <p:tag name="KSO_WM_TEMPLATE_INDEX" val="20187900"/>
  <p:tag name="KSO_WM_UNIT_ID" val="diagram20187900_4*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74.xml><?xml version="1.0" encoding="utf-8"?>
<p:tagLst xmlns:p="http://schemas.openxmlformats.org/presentationml/2006/main">
  <p:tag name="KSO_WM_TEMPLATE_CATEGORY" val="diagram"/>
  <p:tag name="KSO_WM_TEMPLATE_INDEX" val="20187900"/>
  <p:tag name="KSO_WM_UNIT_ID" val="diagram20187900_4*q_h_i*1_2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2"/>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75.xml><?xml version="1.0" encoding="utf-8"?>
<p:tagLst xmlns:p="http://schemas.openxmlformats.org/presentationml/2006/main">
  <p:tag name="KSO_WM_TEMPLATE_CATEGORY" val="diagram"/>
  <p:tag name="KSO_WM_TEMPLATE_INDEX" val="20187900"/>
  <p:tag name="KSO_WM_UNIT_ID" val="diagram20187900_4*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76.xml><?xml version="1.0" encoding="utf-8"?>
<p:tagLst xmlns:p="http://schemas.openxmlformats.org/presentationml/2006/main">
  <p:tag name="KSO_WM_TEMPLATE_CATEGORY" val="diagram"/>
  <p:tag name="KSO_WM_TEMPLATE_INDEX" val="20187900"/>
  <p:tag name="KSO_WM_UNIT_ID" val="diagram20187900_4*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77.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3*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78.xml><?xml version="1.0" encoding="utf-8"?>
<p:tagLst xmlns:p="http://schemas.openxmlformats.org/presentationml/2006/main">
  <p:tag name="KSO_WM_TEMPLATE_CATEGORY" val="diagram"/>
  <p:tag name="KSO_WM_TEMPLATE_INDEX" val="20187900"/>
  <p:tag name="KSO_WM_UNIT_TYPE" val="q_i"/>
  <p:tag name="KSO_WM_UNIT_INDEX" val="1_8"/>
  <p:tag name="KSO_WM_UNIT_ID" val="diagram20187900_3*q_i*1_8"/>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79.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3*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0.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3*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81.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3*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82.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4"/>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983.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3*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984.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3*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85.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3*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986.xml><?xml version="1.0" encoding="utf-8"?>
<p:tagLst xmlns:p="http://schemas.openxmlformats.org/presentationml/2006/main">
  <p:tag name="KSO_WM_TEMPLATE_CATEGORY" val="diagram"/>
  <p:tag name="KSO_WM_TEMPLATE_INDEX" val="20187900"/>
  <p:tag name="KSO_WM_UNIT_ID" val="diagram20187900_4*q_i*1_10"/>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1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987.xml><?xml version="1.0" encoding="utf-8"?>
<p:tagLst xmlns:p="http://schemas.openxmlformats.org/presentationml/2006/main">
  <p:tag name="KSO_WM_TEMPLATE_CATEGORY" val="diagram"/>
  <p:tag name="KSO_WM_TEMPLATE_INDEX" val="20187900"/>
  <p:tag name="KSO_WM_UNIT_ID" val="diagram20187900_4*q_i*1_4"/>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4"/>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988.xml><?xml version="1.0" encoding="utf-8"?>
<p:tagLst xmlns:p="http://schemas.openxmlformats.org/presentationml/2006/main">
  <p:tag name="KSO_WM_TEMPLATE_CATEGORY" val="diagram"/>
  <p:tag name="KSO_WM_TEMPLATE_INDEX" val="20187900"/>
  <p:tag name="KSO_WM_UNIT_ID" val="diagram20187900_4*q_i*1_3"/>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3"/>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 name="KSO_WM_UNIT_DIAGRAM_SCHEMECOLOR_ID" val="0"/>
</p:tagLst>
</file>

<file path=ppt/tags/tag989.xml><?xml version="1.0" encoding="utf-8"?>
<p:tagLst xmlns:p="http://schemas.openxmlformats.org/presentationml/2006/main">
  <p:tag name="KSO_WM_TEMPLATE_CATEGORY" val="diagram"/>
  <p:tag name="KSO_WM_TEMPLATE_INDEX" val="20187900"/>
  <p:tag name="KSO_WM_UNIT_ID" val="diagram20187900_4*q_i*1_2"/>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2"/>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0.xml><?xml version="1.0" encoding="utf-8"?>
<p:tagLst xmlns:p="http://schemas.openxmlformats.org/presentationml/2006/main">
  <p:tag name="KSO_WM_TEMPLATE_CATEGORY" val="diagram"/>
  <p:tag name="KSO_WM_TEMPLATE_INDEX" val="20187900"/>
  <p:tag name="KSO_WM_UNIT_ID" val="diagram20187900_4*q_h_i*1_1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2"/>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991.xml><?xml version="1.0" encoding="utf-8"?>
<p:tagLst xmlns:p="http://schemas.openxmlformats.org/presentationml/2006/main">
  <p:tag name="KSO_WM_TEMPLATE_CATEGORY" val="diagram"/>
  <p:tag name="KSO_WM_TEMPLATE_INDEX" val="20187900"/>
  <p:tag name="KSO_WM_UNIT_ID" val="diagram20187900_4*q_h_i*1_1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92.xml><?xml version="1.0" encoding="utf-8"?>
<p:tagLst xmlns:p="http://schemas.openxmlformats.org/presentationml/2006/main">
  <p:tag name="KSO_WM_TEMPLATE_CATEGORY" val="diagram"/>
  <p:tag name="KSO_WM_TEMPLATE_INDEX" val="20187900"/>
  <p:tag name="KSO_WM_UNIT_ID" val="diagram20187900_4*q_h_f*1_1_1"/>
  <p:tag name="KSO_WM_UNIT_LAYERLEVEL" val="1_1_1"/>
  <p:tag name="KSO_WM_UNIT_VALUE" val="130"/>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93.xml><?xml version="1.0" encoding="utf-8"?>
<p:tagLst xmlns:p="http://schemas.openxmlformats.org/presentationml/2006/main">
  <p:tag name="KSO_WM_TEMPLATE_CATEGORY" val="diagram"/>
  <p:tag name="KSO_WM_TEMPLATE_INDEX" val="20187900"/>
  <p:tag name="KSO_WM_UNIT_ID" val="diagram20187900_4*q_h_i*1_4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2"/>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994.xml><?xml version="1.0" encoding="utf-8"?>
<p:tagLst xmlns:p="http://schemas.openxmlformats.org/presentationml/2006/main">
  <p:tag name="KSO_WM_TEMPLATE_CATEGORY" val="diagram"/>
  <p:tag name="KSO_WM_TEMPLATE_INDEX" val="20187900"/>
  <p:tag name="KSO_WM_UNIT_ID" val="diagram20187900_4*q_h_i*1_4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95.xml><?xml version="1.0" encoding="utf-8"?>
<p:tagLst xmlns:p="http://schemas.openxmlformats.org/presentationml/2006/main">
  <p:tag name="KSO_WM_TEMPLATE_CATEGORY" val="diagram"/>
  <p:tag name="KSO_WM_TEMPLATE_INDEX" val="20187900"/>
  <p:tag name="KSO_WM_UNIT_ID" val="diagram20187900_4*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4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96.xml><?xml version="1.0" encoding="utf-8"?>
<p:tagLst xmlns:p="http://schemas.openxmlformats.org/presentationml/2006/main">
  <p:tag name="KSO_WM_TEMPLATE_CATEGORY" val="diagram"/>
  <p:tag name="KSO_WM_TEMPLATE_INDEX" val="20187900"/>
  <p:tag name="KSO_WM_UNIT_ID" val="diagram20187900_4*q_h_i*1_3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2"/>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997.xml><?xml version="1.0" encoding="utf-8"?>
<p:tagLst xmlns:p="http://schemas.openxmlformats.org/presentationml/2006/main">
  <p:tag name="KSO_WM_TEMPLATE_CATEGORY" val="diagram"/>
  <p:tag name="KSO_WM_TEMPLATE_INDEX" val="20187900"/>
  <p:tag name="KSO_WM_UNIT_ID" val="diagram20187900_4*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98.xml><?xml version="1.0" encoding="utf-8"?>
<p:tagLst xmlns:p="http://schemas.openxmlformats.org/presentationml/2006/main">
  <p:tag name="KSO_WM_TEMPLATE_CATEGORY" val="diagram"/>
  <p:tag name="KSO_WM_TEMPLATE_INDEX" val="20187900"/>
  <p:tag name="KSO_WM_UNIT_ID" val="diagram20187900_4*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0"/>
</p:tagLst>
</file>

<file path=ppt/tags/tag999.xml><?xml version="1.0" encoding="utf-8"?>
<p:tagLst xmlns:p="http://schemas.openxmlformats.org/presentationml/2006/main">
  <p:tag name="KSO_WM_TEMPLATE_CATEGORY" val="diagram"/>
  <p:tag name="KSO_WM_TEMPLATE_INDEX" val="20187900"/>
  <p:tag name="KSO_WM_UNIT_ID" val="diagram20187900_4*q_h_i*1_2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2"/>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ysClr val="windowText" lastClr="000000"/>
      </a:dk1>
      <a:lt1>
        <a:sysClr val="window" lastClr="FFFFFF"/>
      </a:lt1>
      <a:dk2>
        <a:srgbClr val="EDF3F2"/>
      </a:dk2>
      <a:lt2>
        <a:srgbClr val="FFFFFF"/>
      </a:lt2>
      <a:accent1>
        <a:srgbClr val="2C6058"/>
      </a:accent1>
      <a:accent2>
        <a:srgbClr val="365E4F"/>
      </a:accent2>
      <a:accent3>
        <a:srgbClr val="415D46"/>
      </a:accent3>
      <a:accent4>
        <a:srgbClr val="4B5B3E"/>
      </a:accent4>
      <a:accent5>
        <a:srgbClr val="565A35"/>
      </a:accent5>
      <a:accent6>
        <a:srgbClr val="60582C"/>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10013</Words>
  <Application>WPS 演示</Application>
  <PresentationFormat>宽屏</PresentationFormat>
  <Paragraphs>902</Paragraphs>
  <Slides>66</Slides>
  <Notes>23</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66</vt:i4>
      </vt:variant>
    </vt:vector>
  </HeadingPairs>
  <TitlesOfParts>
    <vt:vector size="90" baseType="lpstr">
      <vt:lpstr>Arial</vt:lpstr>
      <vt:lpstr>宋体</vt:lpstr>
      <vt:lpstr>Wingdings</vt:lpstr>
      <vt:lpstr>黑体</vt:lpstr>
      <vt:lpstr>微软雅黑</vt:lpstr>
      <vt:lpstr>汉仪旗黑-85S</vt:lpstr>
      <vt:lpstr>汉仪旗黑-55简</vt:lpstr>
      <vt:lpstr>Calibri Light</vt:lpstr>
      <vt:lpstr>Roboto Light</vt:lpstr>
      <vt:lpstr>字魂59号-创粗黑</vt:lpstr>
      <vt:lpstr>Times New Roman</vt:lpstr>
      <vt:lpstr>楷体_GB2312</vt:lpstr>
      <vt:lpstr>Wingdings</vt:lpstr>
      <vt:lpstr>Arial Unicode MS</vt:lpstr>
      <vt:lpstr>WPS-Bullets</vt:lpstr>
      <vt:lpstr>Calibri</vt:lpstr>
      <vt:lpstr>仿宋</vt:lpstr>
      <vt:lpstr>Verdana</vt:lpstr>
      <vt:lpstr>隶书</vt:lpstr>
      <vt:lpstr>Segoe UI</vt:lpstr>
      <vt:lpstr>Roboto</vt:lpstr>
      <vt:lpstr>方正姚体</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28</cp:revision>
  <dcterms:created xsi:type="dcterms:W3CDTF">2021-08-19T04:12:00Z</dcterms:created>
  <dcterms:modified xsi:type="dcterms:W3CDTF">2021-08-30T09:13:02Z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